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7.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55" r:id="rId3"/>
    <p:sldMasterId id="2147483813" r:id="rId4"/>
    <p:sldMasterId id="2147483823" r:id="rId5"/>
    <p:sldMasterId id="2147483843" r:id="rId6"/>
    <p:sldMasterId id="2147483917" r:id="rId7"/>
    <p:sldMasterId id="2147483991" r:id="rId8"/>
  </p:sldMasterIdLst>
  <p:notesMasterIdLst>
    <p:notesMasterId r:id="rId47"/>
  </p:notesMasterIdLst>
  <p:sldIdLst>
    <p:sldId id="257" r:id="rId9"/>
    <p:sldId id="363" r:id="rId10"/>
    <p:sldId id="395" r:id="rId11"/>
    <p:sldId id="398" r:id="rId12"/>
    <p:sldId id="387" r:id="rId13"/>
    <p:sldId id="385" r:id="rId14"/>
    <p:sldId id="393" r:id="rId15"/>
    <p:sldId id="389" r:id="rId16"/>
    <p:sldId id="391" r:id="rId17"/>
    <p:sldId id="386" r:id="rId18"/>
    <p:sldId id="392" r:id="rId19"/>
    <p:sldId id="397" r:id="rId20"/>
    <p:sldId id="396" r:id="rId21"/>
    <p:sldId id="388" r:id="rId22"/>
    <p:sldId id="359" r:id="rId23"/>
    <p:sldId id="364" r:id="rId24"/>
    <p:sldId id="365" r:id="rId25"/>
    <p:sldId id="366" r:id="rId26"/>
    <p:sldId id="367" r:id="rId27"/>
    <p:sldId id="368" r:id="rId28"/>
    <p:sldId id="371" r:id="rId29"/>
    <p:sldId id="369" r:id="rId30"/>
    <p:sldId id="373" r:id="rId31"/>
    <p:sldId id="372" r:id="rId32"/>
    <p:sldId id="394" r:id="rId33"/>
    <p:sldId id="374" r:id="rId34"/>
    <p:sldId id="375" r:id="rId35"/>
    <p:sldId id="376" r:id="rId36"/>
    <p:sldId id="377" r:id="rId37"/>
    <p:sldId id="378" r:id="rId38"/>
    <p:sldId id="379" r:id="rId39"/>
    <p:sldId id="380" r:id="rId40"/>
    <p:sldId id="381" r:id="rId41"/>
    <p:sldId id="382" r:id="rId42"/>
    <p:sldId id="383" r:id="rId43"/>
    <p:sldId id="384" r:id="rId44"/>
    <p:sldId id="390" r:id="rId45"/>
    <p:sldId id="360" r:id="rId46"/>
  </p:sldIdLst>
  <p:sldSz cx="9144000" cy="6858000" type="screen4x3"/>
  <p:notesSz cx="6808788" cy="9940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herty, Patrick" initials="DP" lastIdx="7" clrIdx="0"/>
  <p:cmAuthor id="1" name="Flitt, Jonathan" initials="FJ" lastIdx="3"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A0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9219" autoAdjust="0"/>
  </p:normalViewPr>
  <p:slideViewPr>
    <p:cSldViewPr>
      <p:cViewPr varScale="1">
        <p:scale>
          <a:sx n="97" d="100"/>
          <a:sy n="97" d="100"/>
        </p:scale>
        <p:origin x="1308"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0475" cy="49704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6737" y="0"/>
            <a:ext cx="2950475" cy="497046"/>
          </a:xfrm>
          <a:prstGeom prst="rect">
            <a:avLst/>
          </a:prstGeom>
        </p:spPr>
        <p:txBody>
          <a:bodyPr vert="horz" lIns="91440" tIns="45720" rIns="91440" bIns="45720" rtlCol="0"/>
          <a:lstStyle>
            <a:lvl1pPr algn="r">
              <a:defRPr sz="1200"/>
            </a:lvl1pPr>
          </a:lstStyle>
          <a:p>
            <a:fld id="{198280AA-575D-435F-9AD4-60C65AB5AC9F}" type="datetimeFigureOut">
              <a:rPr lang="en-US" smtClean="0"/>
              <a:t>9/27/2019</a:t>
            </a:fld>
            <a:endParaRPr lang="en-US" dirty="0"/>
          </a:p>
        </p:txBody>
      </p:sp>
      <p:sp>
        <p:nvSpPr>
          <p:cNvPr id="4" name="Slide Image Placeholder 3"/>
          <p:cNvSpPr>
            <a:spLocks noGrp="1" noRot="1" noChangeAspect="1"/>
          </p:cNvSpPr>
          <p:nvPr>
            <p:ph type="sldImg" idx="2"/>
          </p:nvPr>
        </p:nvSpPr>
        <p:spPr>
          <a:xfrm>
            <a:off x="920750" y="746125"/>
            <a:ext cx="4967288" cy="37274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0879" y="4721940"/>
            <a:ext cx="5447030" cy="447341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2154"/>
            <a:ext cx="2950475" cy="497046"/>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6737" y="9442154"/>
            <a:ext cx="2950475" cy="497046"/>
          </a:xfrm>
          <a:prstGeom prst="rect">
            <a:avLst/>
          </a:prstGeom>
        </p:spPr>
        <p:txBody>
          <a:bodyPr vert="horz" lIns="91440" tIns="45720" rIns="91440" bIns="45720" rtlCol="0" anchor="b"/>
          <a:lstStyle>
            <a:lvl1pPr algn="r">
              <a:defRPr sz="1200"/>
            </a:lvl1pPr>
          </a:lstStyle>
          <a:p>
            <a:fld id="{C93B35A2-96DA-49E8-84A8-E1BEB1FE9E64}" type="slidenum">
              <a:rPr lang="en-US" smtClean="0"/>
              <a:t>‹#›</a:t>
            </a:fld>
            <a:endParaRPr lang="en-US" dirty="0"/>
          </a:p>
        </p:txBody>
      </p:sp>
    </p:spTree>
    <p:extLst>
      <p:ext uri="{BB962C8B-B14F-4D97-AF65-F5344CB8AC3E}">
        <p14:creationId xmlns:p14="http://schemas.microsoft.com/office/powerpoint/2010/main" val="3329573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6</a:t>
            </a:fld>
            <a:endParaRPr lang="en-US" dirty="0"/>
          </a:p>
        </p:txBody>
      </p:sp>
    </p:spTree>
    <p:extLst>
      <p:ext uri="{BB962C8B-B14F-4D97-AF65-F5344CB8AC3E}">
        <p14:creationId xmlns:p14="http://schemas.microsoft.com/office/powerpoint/2010/main" val="3227517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Method signature for </a:t>
            </a:r>
            <a:r>
              <a:rPr lang="en-US" sz="1200" b="0" i="0" kern="1200" dirty="0" err="1">
                <a:solidFill>
                  <a:schemeClr val="tx1"/>
                </a:solidFill>
                <a:effectLst/>
                <a:latin typeface="+mn-lt"/>
                <a:ea typeface="+mn-ea"/>
                <a:cs typeface="+mn-cs"/>
              </a:rPr>
              <a:t>anyMatch</a:t>
            </a:r>
            <a:r>
              <a:rPr lang="en-US" sz="1200" b="0" i="0" kern="1200" dirty="0">
                <a:solidFill>
                  <a:schemeClr val="tx1"/>
                </a:solidFill>
                <a:effectLst/>
                <a:latin typeface="+mn-lt"/>
                <a:ea typeface="+mn-ea"/>
                <a:cs typeface="+mn-cs"/>
              </a:rPr>
              <a:t> method:</a:t>
            </a:r>
          </a:p>
          <a:p>
            <a:r>
              <a:rPr lang="en-US" sz="1200" b="0" i="0" kern="1200" dirty="0" err="1">
                <a:solidFill>
                  <a:schemeClr val="tx1"/>
                </a:solidFill>
                <a:effectLst/>
                <a:latin typeface="+mn-lt"/>
                <a:ea typeface="+mn-ea"/>
                <a:cs typeface="+mn-cs"/>
              </a:rPr>
              <a:t>boolean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anyMatch</a:t>
            </a:r>
            <a:r>
              <a:rPr lang="en-US" sz="1200" b="0" i="0" kern="1200" dirty="0">
                <a:solidFill>
                  <a:schemeClr val="tx1"/>
                </a:solidFill>
                <a:effectLst/>
                <a:latin typeface="+mn-lt"/>
                <a:ea typeface="+mn-ea"/>
                <a:cs typeface="+mn-cs"/>
              </a:rPr>
              <a:t>(Predicate&lt;? super T&gt;) : Returns true if any of the stream element matches the given Predicate.</a:t>
            </a:r>
          </a:p>
          <a:p>
            <a:r>
              <a:rPr lang="en-US" sz="1200" b="0" i="0" kern="1200" dirty="0">
                <a:solidFill>
                  <a:schemeClr val="tx1"/>
                </a:solidFill>
                <a:effectLst/>
                <a:latin typeface="+mn-lt"/>
                <a:ea typeface="+mn-ea"/>
                <a:cs typeface="+mn-cs"/>
              </a:rPr>
              <a:t>If stream is empty, it returns false and predicate is not evaluated.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As given stream is empty, hence predicate is not evaluated and nothing is printed on to the console.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ref is a local variable and it is used within lambda expression. ++ref causes compilation failure as variable ref should be effectively final.</a:t>
            </a:r>
          </a:p>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29</a:t>
            </a:fld>
            <a:endParaRPr lang="en-US" dirty="0"/>
          </a:p>
        </p:txBody>
      </p:sp>
    </p:spTree>
    <p:extLst>
      <p:ext uri="{BB962C8B-B14F-4D97-AF65-F5344CB8AC3E}">
        <p14:creationId xmlns:p14="http://schemas.microsoft.com/office/powerpoint/2010/main" val="3347657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Collectors.partitioningBy</a:t>
            </a:r>
            <a:r>
              <a:rPr lang="en-US" sz="1200" b="0" i="0" kern="1200" dirty="0">
                <a:solidFill>
                  <a:schemeClr val="tx1"/>
                </a:solidFill>
                <a:effectLst/>
                <a:latin typeface="+mn-lt"/>
                <a:ea typeface="+mn-ea"/>
                <a:cs typeface="+mn-cs"/>
              </a:rPr>
              <a:t>(s -&gt; </a:t>
            </a:r>
            <a:r>
              <a:rPr lang="en-US" sz="1200" b="0" i="0" kern="1200" dirty="0" err="1">
                <a:solidFill>
                  <a:schemeClr val="tx1"/>
                </a:solidFill>
                <a:effectLst/>
                <a:latin typeface="+mn-lt"/>
                <a:ea typeface="+mn-ea"/>
                <a:cs typeface="+mn-cs"/>
              </a:rPr>
              <a:t>s.equals</a:t>
            </a:r>
            <a:r>
              <a:rPr lang="en-US" sz="1200" b="0" i="0" kern="1200" dirty="0">
                <a:solidFill>
                  <a:schemeClr val="tx1"/>
                </a:solidFill>
                <a:effectLst/>
                <a:latin typeface="+mn-lt"/>
                <a:ea typeface="+mn-ea"/>
                <a:cs typeface="+mn-cs"/>
              </a:rPr>
              <a:t>("OCA")) =&gt; s in this lambda expression is of Certification type and not String type.</a:t>
            </a:r>
          </a:p>
          <a:p>
            <a:r>
              <a:rPr lang="en-US" sz="1200" b="0" i="0" kern="1200" dirty="0">
                <a:solidFill>
                  <a:schemeClr val="tx1"/>
                </a:solidFill>
                <a:effectLst/>
                <a:latin typeface="+mn-lt"/>
                <a:ea typeface="+mn-ea"/>
                <a:cs typeface="+mn-cs"/>
              </a:rPr>
              <a:t>This means predicate 's -&gt; </a:t>
            </a:r>
            <a:r>
              <a:rPr lang="en-US" sz="1200" b="0" i="0" kern="1200" dirty="0" err="1">
                <a:solidFill>
                  <a:schemeClr val="tx1"/>
                </a:solidFill>
                <a:effectLst/>
                <a:latin typeface="+mn-lt"/>
                <a:ea typeface="+mn-ea"/>
                <a:cs typeface="+mn-cs"/>
              </a:rPr>
              <a:t>s.equals</a:t>
            </a:r>
            <a:r>
              <a:rPr lang="en-US" sz="1200" b="0" i="0" kern="1200" dirty="0">
                <a:solidFill>
                  <a:schemeClr val="tx1"/>
                </a:solidFill>
                <a:effectLst/>
                <a:latin typeface="+mn-lt"/>
                <a:ea typeface="+mn-ea"/>
                <a:cs typeface="+mn-cs"/>
              </a:rPr>
              <a:t>("OCA")' will return false for "OCA". None of the certification object will return true and hence no element will be stored against 'true'.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will be printed in the output.</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Correct predicate will be: 's -&gt; </a:t>
            </a:r>
            <a:r>
              <a:rPr lang="en-US" sz="1200" b="0" i="0" kern="1200" dirty="0" err="1">
                <a:solidFill>
                  <a:schemeClr val="tx1"/>
                </a:solidFill>
                <a:effectLst/>
                <a:latin typeface="+mn-lt"/>
                <a:ea typeface="+mn-ea"/>
                <a:cs typeface="+mn-cs"/>
              </a:rPr>
              <a:t>s.getTest</a:t>
            </a:r>
            <a:r>
              <a:rPr lang="en-US" sz="1200" b="0" i="0" kern="1200" dirty="0">
                <a:solidFill>
                  <a:schemeClr val="tx1"/>
                </a:solidFill>
                <a:effectLst/>
                <a:latin typeface="+mn-lt"/>
                <a:ea typeface="+mn-ea"/>
                <a:cs typeface="+mn-cs"/>
              </a:rPr>
              <a:t>().equals("OCA")'.</a:t>
            </a:r>
          </a:p>
        </p:txBody>
      </p:sp>
      <p:sp>
        <p:nvSpPr>
          <p:cNvPr id="4" name="Slide Number Placeholder 3"/>
          <p:cNvSpPr>
            <a:spLocks noGrp="1"/>
          </p:cNvSpPr>
          <p:nvPr>
            <p:ph type="sldNum" sz="quarter" idx="5"/>
          </p:nvPr>
        </p:nvSpPr>
        <p:spPr/>
        <p:txBody>
          <a:bodyPr/>
          <a:lstStyle/>
          <a:p>
            <a:fld id="{C93B35A2-96DA-49E8-84A8-E1BEB1FE9E64}" type="slidenum">
              <a:rPr lang="en-US" smtClean="0"/>
              <a:t>30</a:t>
            </a:fld>
            <a:endParaRPr lang="en-US" dirty="0"/>
          </a:p>
        </p:txBody>
      </p:sp>
    </p:spTree>
    <p:extLst>
      <p:ext uri="{BB962C8B-B14F-4D97-AF65-F5344CB8AC3E}">
        <p14:creationId xmlns:p14="http://schemas.microsoft.com/office/powerpoint/2010/main" val="344535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3B35A2-96DA-49E8-84A8-E1BEB1FE9E64}" type="slidenum">
              <a:rPr lang="en-US" smtClean="0"/>
              <a:t>31</a:t>
            </a:fld>
            <a:endParaRPr lang="en-US" dirty="0"/>
          </a:p>
        </p:txBody>
      </p:sp>
    </p:spTree>
    <p:extLst>
      <p:ext uri="{BB962C8B-B14F-4D97-AF65-F5344CB8AC3E}">
        <p14:creationId xmlns:p14="http://schemas.microsoft.com/office/powerpoint/2010/main" val="2285509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stream.mapToInt</a:t>
            </a:r>
            <a:r>
              <a:rPr lang="en-US" sz="1200" b="0" i="0" kern="1200" dirty="0">
                <a:solidFill>
                  <a:schemeClr val="tx1"/>
                </a:solidFill>
                <a:effectLst/>
                <a:latin typeface="+mn-lt"/>
                <a:ea typeface="+mn-ea"/>
                <a:cs typeface="+mn-cs"/>
              </a:rPr>
              <a:t>(i -&gt; i) =&gt; returns an instance of </a:t>
            </a:r>
            <a:r>
              <a:rPr lang="en-US" sz="1200" b="0" i="0" kern="1200" dirty="0" err="1">
                <a:solidFill>
                  <a:schemeClr val="tx1"/>
                </a:solidFill>
                <a:effectLst/>
                <a:latin typeface="+mn-lt"/>
                <a:ea typeface="+mn-ea"/>
                <a:cs typeface="+mn-cs"/>
              </a:rPr>
              <a:t>IntStream</a:t>
            </a:r>
            <a:r>
              <a:rPr lang="en-US" sz="1200" b="0" i="0" kern="1200" dirty="0">
                <a:solidFill>
                  <a:schemeClr val="tx1"/>
                </a:solidFill>
                <a:effectLst/>
                <a:latin typeface="+mn-lt"/>
                <a:ea typeface="+mn-ea"/>
                <a:cs typeface="+mn-cs"/>
              </a:rPr>
              <a:t>. average() method of all the 3 primitive streams (</a:t>
            </a:r>
            <a:r>
              <a:rPr lang="en-US" sz="1200" b="0" i="0" kern="1200" dirty="0" err="1">
                <a:solidFill>
                  <a:schemeClr val="tx1"/>
                </a:solidFill>
                <a:effectLst/>
                <a:latin typeface="+mn-lt"/>
                <a:ea typeface="+mn-ea"/>
                <a:cs typeface="+mn-cs"/>
              </a:rPr>
              <a:t>IntStream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LongStream</a:t>
            </a:r>
            <a:r>
              <a:rPr lang="en-US" sz="1200" b="0" i="0" kern="1200" dirty="0">
                <a:solidFill>
                  <a:schemeClr val="tx1"/>
                </a:solidFill>
                <a:effectLst/>
                <a:latin typeface="+mn-lt"/>
                <a:ea typeface="+mn-ea"/>
                <a:cs typeface="+mn-cs"/>
              </a:rPr>
              <a:t> &amp; </a:t>
            </a:r>
            <a:r>
              <a:rPr lang="en-US" sz="1200" b="0" i="0" kern="1200" dirty="0" err="1">
                <a:solidFill>
                  <a:schemeClr val="tx1"/>
                </a:solidFill>
                <a:effectLst/>
                <a:latin typeface="+mn-lt"/>
                <a:ea typeface="+mn-ea"/>
                <a:cs typeface="+mn-cs"/>
              </a:rPr>
              <a:t>DoubleStream</a:t>
            </a:r>
            <a:r>
              <a:rPr lang="en-US" sz="1200" b="0" i="0" kern="1200" dirty="0">
                <a:solidFill>
                  <a:schemeClr val="tx1"/>
                </a:solidFill>
                <a:effectLst/>
                <a:latin typeface="+mn-lt"/>
                <a:ea typeface="+mn-ea"/>
                <a:cs typeface="+mn-cs"/>
              </a:rPr>
              <a:t>) return an instance of </a:t>
            </a:r>
            <a:r>
              <a:rPr lang="en-US" sz="1200" b="0" i="0" kern="1200" dirty="0" err="1">
                <a:solidFill>
                  <a:schemeClr val="tx1"/>
                </a:solidFill>
                <a:effectLst/>
                <a:latin typeface="+mn-lt"/>
                <a:ea typeface="+mn-ea"/>
                <a:cs typeface="+mn-cs"/>
              </a:rPr>
              <a:t>OptionalDouble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OptionalDouble</a:t>
            </a:r>
            <a:r>
              <a:rPr lang="en-US" sz="1200" b="0" i="0" kern="1200" dirty="0">
                <a:solidFill>
                  <a:schemeClr val="tx1"/>
                </a:solidFill>
                <a:effectLst/>
                <a:latin typeface="+mn-lt"/>
                <a:ea typeface="+mn-ea"/>
                <a:cs typeface="+mn-cs"/>
              </a:rPr>
              <a:t> has </a:t>
            </a:r>
            <a:r>
              <a:rPr lang="en-US" sz="1200" b="0" i="0" kern="1200" dirty="0" err="1">
                <a:solidFill>
                  <a:schemeClr val="tx1"/>
                </a:solidFill>
                <a:effectLst/>
                <a:latin typeface="+mn-lt"/>
                <a:ea typeface="+mn-ea"/>
                <a:cs typeface="+mn-cs"/>
              </a:rPr>
              <a:t>getAsDouble</a:t>
            </a:r>
            <a:r>
              <a:rPr lang="en-US" sz="1200" b="0" i="0" kern="1200" dirty="0">
                <a:solidFill>
                  <a:schemeClr val="tx1"/>
                </a:solidFill>
                <a:effectLst/>
                <a:latin typeface="+mn-lt"/>
                <a:ea typeface="+mn-ea"/>
                <a:cs typeface="+mn-cs"/>
              </a:rPr>
              <a:t>() method and not </a:t>
            </a:r>
            <a:r>
              <a:rPr lang="en-US" sz="1200" b="0" i="0" kern="1200" dirty="0" err="1">
                <a:solidFill>
                  <a:schemeClr val="tx1"/>
                </a:solidFill>
                <a:effectLst/>
                <a:latin typeface="+mn-lt"/>
                <a:ea typeface="+mn-ea"/>
                <a:cs typeface="+mn-cs"/>
              </a:rPr>
              <a:t>getAsInt</a:t>
            </a:r>
            <a:r>
              <a:rPr lang="en-US" sz="1200" b="0" i="0" kern="1200" dirty="0">
                <a:solidFill>
                  <a:schemeClr val="tx1"/>
                </a:solidFill>
                <a:effectLst/>
                <a:latin typeface="+mn-lt"/>
                <a:ea typeface="+mn-ea"/>
                <a:cs typeface="+mn-cs"/>
              </a:rPr>
              <a:t>() method.</a:t>
            </a:r>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32</a:t>
            </a:fld>
            <a:endParaRPr lang="en-US" dirty="0"/>
          </a:p>
        </p:txBody>
      </p:sp>
    </p:spTree>
    <p:extLst>
      <p:ext uri="{BB962C8B-B14F-4D97-AF65-F5344CB8AC3E}">
        <p14:creationId xmlns:p14="http://schemas.microsoft.com/office/powerpoint/2010/main" val="710551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Comparable and Comparator are interfaces, so Fruit class can implement both the interfaces. Given code compiles successfully. </a:t>
            </a:r>
            <a:r>
              <a:rPr lang="en-US" sz="1200" b="0" i="0" kern="1200" dirty="0" err="1">
                <a:solidFill>
                  <a:schemeClr val="tx1"/>
                </a:solidFill>
                <a:effectLst/>
                <a:latin typeface="+mn-lt"/>
                <a:ea typeface="+mn-ea"/>
                <a:cs typeface="+mn-cs"/>
              </a:rPr>
              <a:t>compareTo</a:t>
            </a:r>
            <a:r>
              <a:rPr lang="en-US" sz="1200" b="0" i="0" kern="1200" dirty="0">
                <a:solidFill>
                  <a:schemeClr val="tx1"/>
                </a:solidFill>
                <a:effectLst/>
                <a:latin typeface="+mn-lt"/>
                <a:ea typeface="+mn-ea"/>
                <a:cs typeface="+mn-cs"/>
              </a:rPr>
              <a:t>(Fruit) method of Comparable interface will help to sort in ascending order of Fruit's name and compare(Fruit, Fruit) method of Comparator interface will help to sort in ascending order of Fruit's country of origin. By looking at the expected output it is clear that output is arranged in descending order of Fruit's country of origin. This means Comparator needs to be used in reversed order. Out of the given options '</a:t>
            </a:r>
            <a:r>
              <a:rPr lang="en-US" sz="1200" b="0" i="0" kern="1200" dirty="0" err="1">
                <a:solidFill>
                  <a:schemeClr val="tx1"/>
                </a:solidFill>
                <a:effectLst/>
                <a:latin typeface="+mn-lt"/>
                <a:ea typeface="+mn-ea"/>
                <a:cs typeface="+mn-cs"/>
              </a:rPr>
              <a:t>list.stream</a:t>
            </a:r>
            <a:r>
              <a:rPr lang="en-US" sz="1200" b="0" i="0" kern="1200" dirty="0">
                <a:solidFill>
                  <a:schemeClr val="tx1"/>
                </a:solidFill>
                <a:effectLst/>
                <a:latin typeface="+mn-lt"/>
                <a:ea typeface="+mn-ea"/>
                <a:cs typeface="+mn-cs"/>
              </a:rPr>
              <a:t>().sorted(new Fruit().reversed()).</a:t>
            </a:r>
            <a:r>
              <a:rPr lang="en-US" sz="1200" b="0" i="0" kern="1200" dirty="0" err="1">
                <a:solidFill>
                  <a:schemeClr val="tx1"/>
                </a:solidFill>
                <a:effectLst/>
                <a:latin typeface="+mn-lt"/>
                <a:ea typeface="+mn-ea"/>
                <a:cs typeface="+mn-cs"/>
              </a:rPr>
              <a:t>forEach</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System.out</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println</a:t>
            </a:r>
            <a:r>
              <a:rPr lang="en-US" sz="1200" b="0" i="0" kern="1200" dirty="0">
                <a:solidFill>
                  <a:schemeClr val="tx1"/>
                </a:solidFill>
                <a:effectLst/>
                <a:latin typeface="+mn-lt"/>
                <a:ea typeface="+mn-ea"/>
                <a:cs typeface="+mn-cs"/>
              </a:rPr>
              <a:t>);' will display the expected output. '</a:t>
            </a:r>
            <a:r>
              <a:rPr lang="en-US" sz="1200" b="0" i="0" kern="1200" dirty="0" err="1">
                <a:solidFill>
                  <a:schemeClr val="tx1"/>
                </a:solidFill>
                <a:effectLst/>
                <a:latin typeface="+mn-lt"/>
                <a:ea typeface="+mn-ea"/>
                <a:cs typeface="+mn-cs"/>
              </a:rPr>
              <a:t>list.stream</a:t>
            </a:r>
            <a:r>
              <a:rPr lang="en-US" sz="1200" b="0" i="0" kern="1200" dirty="0">
                <a:solidFill>
                  <a:schemeClr val="tx1"/>
                </a:solidFill>
                <a:effectLst/>
                <a:latin typeface="+mn-lt"/>
                <a:ea typeface="+mn-ea"/>
                <a:cs typeface="+mn-cs"/>
              </a:rPr>
              <a:t>().sorted()' sorts Fruit instances on the basis of ascending order of their names, not the correct option. '</a:t>
            </a:r>
            <a:r>
              <a:rPr lang="en-US" sz="1200" b="0" i="0" kern="1200" dirty="0" err="1">
                <a:solidFill>
                  <a:schemeClr val="tx1"/>
                </a:solidFill>
                <a:effectLst/>
                <a:latin typeface="+mn-lt"/>
                <a:ea typeface="+mn-ea"/>
                <a:cs typeface="+mn-cs"/>
              </a:rPr>
              <a:t>list.stream</a:t>
            </a:r>
            <a:r>
              <a:rPr lang="en-US" sz="1200" b="0" i="0" kern="1200" dirty="0">
                <a:solidFill>
                  <a:schemeClr val="tx1"/>
                </a:solidFill>
                <a:effectLst/>
                <a:latin typeface="+mn-lt"/>
                <a:ea typeface="+mn-ea"/>
                <a:cs typeface="+mn-cs"/>
              </a:rPr>
              <a:t>().sorted(new Fruit())' sorts Fruit instances on the basis of ascending order of their country of origin, not the correct option. '</a:t>
            </a:r>
            <a:r>
              <a:rPr lang="en-US" sz="1200" b="0" i="0" kern="1200" dirty="0" err="1">
                <a:solidFill>
                  <a:schemeClr val="tx1"/>
                </a:solidFill>
                <a:effectLst/>
                <a:latin typeface="+mn-lt"/>
                <a:ea typeface="+mn-ea"/>
                <a:cs typeface="+mn-cs"/>
              </a:rPr>
              <a:t>list.stream</a:t>
            </a:r>
            <a:r>
              <a:rPr lang="en-US" sz="1200" b="0" i="0" kern="1200" dirty="0">
                <a:solidFill>
                  <a:schemeClr val="tx1"/>
                </a:solidFill>
                <a:effectLst/>
                <a:latin typeface="+mn-lt"/>
                <a:ea typeface="+mn-ea"/>
                <a:cs typeface="+mn-cs"/>
              </a:rPr>
              <a:t>().sorted(</a:t>
            </a:r>
            <a:r>
              <a:rPr lang="en-US" sz="1200" b="0" i="0" kern="1200" dirty="0" err="1">
                <a:solidFill>
                  <a:schemeClr val="tx1"/>
                </a:solidFill>
                <a:effectLst/>
                <a:latin typeface="+mn-lt"/>
                <a:ea typeface="+mn-ea"/>
                <a:cs typeface="+mn-cs"/>
              </a:rPr>
              <a:t>Comparator.comparing</a:t>
            </a:r>
            <a:r>
              <a:rPr lang="en-US" sz="1200" b="0" i="0" kern="1200" dirty="0">
                <a:solidFill>
                  <a:schemeClr val="tx1"/>
                </a:solidFill>
                <a:effectLst/>
                <a:latin typeface="+mn-lt"/>
                <a:ea typeface="+mn-ea"/>
                <a:cs typeface="+mn-cs"/>
              </a:rPr>
              <a:t>(f -&gt; </a:t>
            </a:r>
            <a:r>
              <a:rPr lang="en-US" sz="1200" b="0" i="0" kern="1200" dirty="0" err="1">
                <a:solidFill>
                  <a:schemeClr val="tx1"/>
                </a:solidFill>
                <a:effectLst/>
                <a:latin typeface="+mn-lt"/>
                <a:ea typeface="+mn-ea"/>
                <a:cs typeface="+mn-cs"/>
              </a:rPr>
              <a:t>f.countryOfOrigin</a:t>
            </a:r>
            <a:r>
              <a:rPr lang="en-US" sz="1200" b="0" i="0" kern="1200" dirty="0">
                <a:solidFill>
                  <a:schemeClr val="tx1"/>
                </a:solidFill>
                <a:effectLst/>
                <a:latin typeface="+mn-lt"/>
                <a:ea typeface="+mn-ea"/>
                <a:cs typeface="+mn-cs"/>
              </a:rPr>
              <a:t>, Fruit::comp))': </a:t>
            </a:r>
            <a:r>
              <a:rPr lang="en-US" sz="1200" b="0" i="0" kern="1200" dirty="0" err="1">
                <a:solidFill>
                  <a:schemeClr val="tx1"/>
                </a:solidFill>
                <a:effectLst/>
                <a:latin typeface="+mn-lt"/>
                <a:ea typeface="+mn-ea"/>
                <a:cs typeface="+mn-cs"/>
              </a:rPr>
              <a:t>keyExtractor</a:t>
            </a:r>
            <a:r>
              <a:rPr lang="en-US" sz="1200" b="0" i="0" kern="1200" dirty="0">
                <a:solidFill>
                  <a:schemeClr val="tx1"/>
                </a:solidFill>
                <a:effectLst/>
                <a:latin typeface="+mn-lt"/>
                <a:ea typeface="+mn-ea"/>
                <a:cs typeface="+mn-cs"/>
              </a:rPr>
              <a:t> is accepting Fruit object and returning </a:t>
            </a:r>
            <a:r>
              <a:rPr lang="en-US" sz="1200" b="0" i="0" kern="1200" dirty="0" err="1">
                <a:solidFill>
                  <a:schemeClr val="tx1"/>
                </a:solidFill>
                <a:effectLst/>
                <a:latin typeface="+mn-lt"/>
                <a:ea typeface="+mn-ea"/>
                <a:cs typeface="+mn-cs"/>
              </a:rPr>
              <a:t>countryOfOrigin</a:t>
            </a:r>
            <a:r>
              <a:rPr lang="en-US" sz="1200" b="0" i="0" kern="1200" dirty="0">
                <a:solidFill>
                  <a:schemeClr val="tx1"/>
                </a:solidFill>
                <a:effectLst/>
                <a:latin typeface="+mn-lt"/>
                <a:ea typeface="+mn-ea"/>
                <a:cs typeface="+mn-cs"/>
              </a:rPr>
              <a:t>, which is of String type. The 2nd argument passed is Fruit::comp, which is </a:t>
            </a:r>
            <a:r>
              <a:rPr lang="en-US" sz="1200" b="0" i="0" kern="1200" dirty="0" err="1">
                <a:solidFill>
                  <a:schemeClr val="tx1"/>
                </a:solidFill>
                <a:effectLst/>
                <a:latin typeface="+mn-lt"/>
                <a:ea typeface="+mn-ea"/>
                <a:cs typeface="+mn-cs"/>
              </a:rPr>
              <a:t>keyComparator</a:t>
            </a:r>
            <a:r>
              <a:rPr lang="en-US" sz="1200" b="0" i="0" kern="1200" dirty="0">
                <a:solidFill>
                  <a:schemeClr val="tx1"/>
                </a:solidFill>
                <a:effectLst/>
                <a:latin typeface="+mn-lt"/>
                <a:ea typeface="+mn-ea"/>
                <a:cs typeface="+mn-cs"/>
              </a:rPr>
              <a:t> and it sorts the Fruit objects in descending order of the key (</a:t>
            </a:r>
            <a:r>
              <a:rPr lang="en-US" sz="1200" b="0" i="0" kern="1200" dirty="0" err="1">
                <a:solidFill>
                  <a:schemeClr val="tx1"/>
                </a:solidFill>
                <a:effectLst/>
                <a:latin typeface="+mn-lt"/>
                <a:ea typeface="+mn-ea"/>
                <a:cs typeface="+mn-cs"/>
              </a:rPr>
              <a:t>courntryOfOrigin</a:t>
            </a:r>
            <a:r>
              <a:rPr lang="en-US" sz="1200" b="0" i="0" kern="1200" dirty="0">
                <a:solidFill>
                  <a:schemeClr val="tx1"/>
                </a:solidFill>
                <a:effectLst/>
                <a:latin typeface="+mn-lt"/>
                <a:ea typeface="+mn-ea"/>
                <a:cs typeface="+mn-cs"/>
              </a:rPr>
              <a:t>) in this case. Hence this is also a correct option.</a:t>
            </a:r>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33</a:t>
            </a:fld>
            <a:endParaRPr lang="en-US" dirty="0"/>
          </a:p>
        </p:txBody>
      </p:sp>
    </p:spTree>
    <p:extLst>
      <p:ext uri="{BB962C8B-B14F-4D97-AF65-F5344CB8AC3E}">
        <p14:creationId xmlns:p14="http://schemas.microsoft.com/office/powerpoint/2010/main" val="2670530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BiFunction</a:t>
            </a:r>
            <a:r>
              <a:rPr lang="en-US" sz="1200" b="0" i="0" kern="1200" dirty="0">
                <a:solidFill>
                  <a:schemeClr val="tx1"/>
                </a:solidFill>
                <a:effectLst/>
                <a:latin typeface="+mn-lt"/>
                <a:ea typeface="+mn-ea"/>
                <a:cs typeface="+mn-cs"/>
              </a:rPr>
              <a:t>&lt;T, U, R&gt; : R apply(T </a:t>
            </a:r>
            <a:r>
              <a:rPr lang="en-US" sz="1200" b="0" i="0" kern="1200" dirty="0" err="1">
                <a:solidFill>
                  <a:schemeClr val="tx1"/>
                </a:solidFill>
                <a:effectLst/>
                <a:latin typeface="+mn-lt"/>
                <a:ea typeface="+mn-ea"/>
                <a:cs typeface="+mn-cs"/>
              </a:rPr>
              <a:t>t</a:t>
            </a:r>
            <a:r>
              <a:rPr lang="en-US" sz="1200" b="0" i="0" kern="1200" dirty="0">
                <a:solidFill>
                  <a:schemeClr val="tx1"/>
                </a:solidFill>
                <a:effectLst/>
                <a:latin typeface="+mn-lt"/>
                <a:ea typeface="+mn-ea"/>
                <a:cs typeface="+mn-cs"/>
              </a:rPr>
              <a:t>, U u); </a:t>
            </a:r>
            <a:r>
              <a:rPr lang="en-US" sz="1200" b="0" i="0" kern="1200" dirty="0" err="1">
                <a:solidFill>
                  <a:schemeClr val="tx1"/>
                </a:solidFill>
                <a:effectLst/>
                <a:latin typeface="+mn-lt"/>
                <a:ea typeface="+mn-ea"/>
                <a:cs typeface="+mn-cs"/>
              </a:rPr>
              <a:t>BiFunction</a:t>
            </a:r>
            <a:r>
              <a:rPr lang="en-US" sz="1200" b="0" i="0" kern="1200" dirty="0">
                <a:solidFill>
                  <a:schemeClr val="tx1"/>
                </a:solidFill>
                <a:effectLst/>
                <a:latin typeface="+mn-lt"/>
                <a:ea typeface="+mn-ea"/>
                <a:cs typeface="+mn-cs"/>
              </a:rPr>
              <a:t> interface accepts 3 type parameters, first 2 parameters (T,U) are passed to apply method and 3rd type parameter is the return type of apply method. In this case, '</a:t>
            </a:r>
            <a:r>
              <a:rPr lang="en-US" sz="1200" b="0" i="0" kern="1200" dirty="0" err="1">
                <a:solidFill>
                  <a:schemeClr val="tx1"/>
                </a:solidFill>
                <a:effectLst/>
                <a:latin typeface="+mn-lt"/>
                <a:ea typeface="+mn-ea"/>
                <a:cs typeface="+mn-cs"/>
              </a:rPr>
              <a:t>BiFunction</a:t>
            </a:r>
            <a:r>
              <a:rPr lang="en-US" sz="1200" b="0" i="0" kern="1200" dirty="0">
                <a:solidFill>
                  <a:schemeClr val="tx1"/>
                </a:solidFill>
                <a:effectLst/>
                <a:latin typeface="+mn-lt"/>
                <a:ea typeface="+mn-ea"/>
                <a:cs typeface="+mn-cs"/>
              </a:rPr>
              <a:t>&lt;String, String, String&gt;' means apply method will have declaration: 'String apply(String str1, String str2)'. Given lambda expression '(str1, str2) -&gt; { return (str1 + str2); };' is the correct implementation of </a:t>
            </a:r>
            <a:r>
              <a:rPr lang="en-US" sz="1200" b="0" i="0" kern="1200" dirty="0" err="1">
                <a:solidFill>
                  <a:schemeClr val="tx1"/>
                </a:solidFill>
                <a:effectLst/>
                <a:latin typeface="+mn-lt"/>
                <a:ea typeface="+mn-ea"/>
                <a:cs typeface="+mn-cs"/>
              </a:rPr>
              <a:t>BiFunction</a:t>
            </a:r>
            <a:r>
              <a:rPr lang="en-US" sz="1200" b="0" i="0" kern="1200" dirty="0">
                <a:solidFill>
                  <a:schemeClr val="tx1"/>
                </a:solidFill>
                <a:effectLst/>
                <a:latin typeface="+mn-lt"/>
                <a:ea typeface="+mn-ea"/>
                <a:cs typeface="+mn-cs"/>
              </a:rPr>
              <a:t>&lt;String, String, String&gt; interface. It simply concatenates the passed strings. </a:t>
            </a:r>
            <a:r>
              <a:rPr lang="en-US" sz="1200" b="0" i="0" kern="1200" dirty="0" err="1">
                <a:solidFill>
                  <a:schemeClr val="tx1"/>
                </a:solidFill>
                <a:effectLst/>
                <a:latin typeface="+mn-lt"/>
                <a:ea typeface="+mn-ea"/>
                <a:cs typeface="+mn-cs"/>
              </a:rPr>
              <a:t>BiPredicate</a:t>
            </a:r>
            <a:r>
              <a:rPr lang="en-US" sz="1200" b="0" i="0" kern="1200" dirty="0">
                <a:solidFill>
                  <a:schemeClr val="tx1"/>
                </a:solidFill>
                <a:effectLst/>
                <a:latin typeface="+mn-lt"/>
                <a:ea typeface="+mn-ea"/>
                <a:cs typeface="+mn-cs"/>
              </a:rPr>
              <a:t>&lt;T, U&gt; : </a:t>
            </a:r>
            <a:r>
              <a:rPr lang="en-US" sz="1200" b="0" i="0" kern="1200" dirty="0" err="1">
                <a:solidFill>
                  <a:schemeClr val="tx1"/>
                </a:solidFill>
                <a:effectLst/>
                <a:latin typeface="+mn-lt"/>
                <a:ea typeface="+mn-ea"/>
                <a:cs typeface="+mn-cs"/>
              </a:rPr>
              <a:t>boolean</a:t>
            </a:r>
            <a:r>
              <a:rPr lang="en-US" sz="1200" b="0" i="0" kern="1200" dirty="0">
                <a:solidFill>
                  <a:schemeClr val="tx1"/>
                </a:solidFill>
                <a:effectLst/>
                <a:latin typeface="+mn-lt"/>
                <a:ea typeface="+mn-ea"/>
                <a:cs typeface="+mn-cs"/>
              </a:rPr>
              <a:t> test(T </a:t>
            </a:r>
            <a:r>
              <a:rPr lang="en-US" sz="1200" b="0" i="0" kern="1200" dirty="0" err="1">
                <a:solidFill>
                  <a:schemeClr val="tx1"/>
                </a:solidFill>
                <a:effectLst/>
                <a:latin typeface="+mn-lt"/>
                <a:ea typeface="+mn-ea"/>
                <a:cs typeface="+mn-cs"/>
              </a:rPr>
              <a:t>t</a:t>
            </a:r>
            <a:r>
              <a:rPr lang="en-US" sz="1200" b="0" i="0" kern="1200" dirty="0">
                <a:solidFill>
                  <a:schemeClr val="tx1"/>
                </a:solidFill>
                <a:effectLst/>
                <a:latin typeface="+mn-lt"/>
                <a:ea typeface="+mn-ea"/>
                <a:cs typeface="+mn-cs"/>
              </a:rPr>
              <a:t>, U u); </a:t>
            </a:r>
            <a:r>
              <a:rPr lang="en-US" sz="1200" b="0" i="0" kern="1200" dirty="0" err="1">
                <a:solidFill>
                  <a:schemeClr val="tx1"/>
                </a:solidFill>
                <a:effectLst/>
                <a:latin typeface="+mn-lt"/>
                <a:ea typeface="+mn-ea"/>
                <a:cs typeface="+mn-cs"/>
              </a:rPr>
              <a:t>BiPredicate</a:t>
            </a:r>
            <a:r>
              <a:rPr lang="en-US" sz="1200" b="0" i="0" kern="1200" dirty="0">
                <a:solidFill>
                  <a:schemeClr val="tx1"/>
                </a:solidFill>
                <a:effectLst/>
                <a:latin typeface="+mn-lt"/>
                <a:ea typeface="+mn-ea"/>
                <a:cs typeface="+mn-cs"/>
              </a:rPr>
              <a:t> interface accepts 2 type parameters and these parameters (T,U) are passed to test method, which returns primitive </a:t>
            </a:r>
            <a:r>
              <a:rPr lang="en-US" sz="1200" b="0" i="0" kern="1200" dirty="0" err="1">
                <a:solidFill>
                  <a:schemeClr val="tx1"/>
                </a:solidFill>
                <a:effectLst/>
                <a:latin typeface="+mn-lt"/>
                <a:ea typeface="+mn-ea"/>
                <a:cs typeface="+mn-cs"/>
              </a:rPr>
              <a:t>boolean</a:t>
            </a:r>
            <a:r>
              <a:rPr lang="en-US" sz="1200" b="0" i="0" kern="1200" dirty="0">
                <a:solidFill>
                  <a:schemeClr val="tx1"/>
                </a:solidFill>
                <a:effectLst/>
                <a:latin typeface="+mn-lt"/>
                <a:ea typeface="+mn-ea"/>
                <a:cs typeface="+mn-cs"/>
              </a:rPr>
              <a:t>. In this case, '</a:t>
            </a:r>
            <a:r>
              <a:rPr lang="en-US" sz="1200" b="0" i="0" kern="1200" dirty="0" err="1">
                <a:solidFill>
                  <a:schemeClr val="tx1"/>
                </a:solidFill>
                <a:effectLst/>
                <a:latin typeface="+mn-lt"/>
                <a:ea typeface="+mn-ea"/>
                <a:cs typeface="+mn-cs"/>
              </a:rPr>
              <a:t>BiPredicate</a:t>
            </a:r>
            <a:r>
              <a:rPr lang="en-US" sz="1200" b="0" i="0" kern="1200" dirty="0">
                <a:solidFill>
                  <a:schemeClr val="tx1"/>
                </a:solidFill>
                <a:effectLst/>
                <a:latin typeface="+mn-lt"/>
                <a:ea typeface="+mn-ea"/>
                <a:cs typeface="+mn-cs"/>
              </a:rPr>
              <a:t>&lt;String, String&gt;' means test method will have declaration: '</a:t>
            </a:r>
            <a:r>
              <a:rPr lang="en-US" sz="1200" b="0" i="0" kern="1200" dirty="0" err="1">
                <a:solidFill>
                  <a:schemeClr val="tx1"/>
                </a:solidFill>
                <a:effectLst/>
                <a:latin typeface="+mn-lt"/>
                <a:ea typeface="+mn-ea"/>
                <a:cs typeface="+mn-cs"/>
              </a:rPr>
              <a:t>boolean</a:t>
            </a:r>
            <a:r>
              <a:rPr lang="en-US" sz="1200" b="0" i="0" kern="1200" dirty="0">
                <a:solidFill>
                  <a:schemeClr val="tx1"/>
                </a:solidFill>
                <a:effectLst/>
                <a:latin typeface="+mn-lt"/>
                <a:ea typeface="+mn-ea"/>
                <a:cs typeface="+mn-cs"/>
              </a:rPr>
              <a:t> test(String s1, String s2)'. Given lambada expression '(str1, str2) -&gt; { return </a:t>
            </a:r>
            <a:r>
              <a:rPr lang="en-US" sz="1200" b="0" i="0" kern="1200" dirty="0" err="1">
                <a:solidFill>
                  <a:schemeClr val="tx1"/>
                </a:solidFill>
                <a:effectLst/>
                <a:latin typeface="+mn-lt"/>
                <a:ea typeface="+mn-ea"/>
                <a:cs typeface="+mn-cs"/>
              </a:rPr>
              <a:t>func.apply</a:t>
            </a:r>
            <a:r>
              <a:rPr lang="en-US" sz="1200" b="0" i="0" kern="1200" dirty="0">
                <a:solidFill>
                  <a:schemeClr val="tx1"/>
                </a:solidFill>
                <a:effectLst/>
                <a:latin typeface="+mn-lt"/>
                <a:ea typeface="+mn-ea"/>
                <a:cs typeface="+mn-cs"/>
              </a:rPr>
              <a:t>(str1, str2).length() &gt; 10; };' is correct implementation of </a:t>
            </a:r>
            <a:r>
              <a:rPr lang="en-US" sz="1200" b="0" i="0" kern="1200" dirty="0" err="1">
                <a:solidFill>
                  <a:schemeClr val="tx1"/>
                </a:solidFill>
                <a:effectLst/>
                <a:latin typeface="+mn-lt"/>
                <a:ea typeface="+mn-ea"/>
                <a:cs typeface="+mn-cs"/>
              </a:rPr>
              <a:t>BiPredicate</a:t>
            </a:r>
            <a:r>
              <a:rPr lang="en-US" sz="1200" b="0" i="0" kern="1200" dirty="0">
                <a:solidFill>
                  <a:schemeClr val="tx1"/>
                </a:solidFill>
                <a:effectLst/>
                <a:latin typeface="+mn-lt"/>
                <a:ea typeface="+mn-ea"/>
                <a:cs typeface="+mn-cs"/>
              </a:rPr>
              <a:t>&lt;String, String&gt;. Also note, lambda expression for </a:t>
            </a:r>
            <a:r>
              <a:rPr lang="en-US" sz="1200" b="0" i="0" kern="1200" dirty="0" err="1">
                <a:solidFill>
                  <a:schemeClr val="tx1"/>
                </a:solidFill>
                <a:effectLst/>
                <a:latin typeface="+mn-lt"/>
                <a:ea typeface="+mn-ea"/>
                <a:cs typeface="+mn-cs"/>
              </a:rPr>
              <a:t>BiPredicate</a:t>
            </a:r>
            <a:r>
              <a:rPr lang="en-US" sz="1200" b="0" i="0" kern="1200" dirty="0">
                <a:solidFill>
                  <a:schemeClr val="tx1"/>
                </a:solidFill>
                <a:effectLst/>
                <a:latin typeface="+mn-lt"/>
                <a:ea typeface="+mn-ea"/>
                <a:cs typeface="+mn-cs"/>
              </a:rPr>
              <a:t> uses </a:t>
            </a:r>
            <a:r>
              <a:rPr lang="en-US" sz="1200" b="0" i="0" kern="1200" dirty="0" err="1">
                <a:solidFill>
                  <a:schemeClr val="tx1"/>
                </a:solidFill>
                <a:effectLst/>
                <a:latin typeface="+mn-lt"/>
                <a:ea typeface="+mn-ea"/>
                <a:cs typeface="+mn-cs"/>
              </a:rPr>
              <a:t>BiFunction</a:t>
            </a:r>
            <a:r>
              <a:rPr lang="en-US" sz="1200" b="0" i="0" kern="1200" dirty="0">
                <a:solidFill>
                  <a:schemeClr val="tx1"/>
                </a:solidFill>
                <a:effectLst/>
                <a:latin typeface="+mn-lt"/>
                <a:ea typeface="+mn-ea"/>
                <a:cs typeface="+mn-cs"/>
              </a:rPr>
              <a:t>. This predicate returns true if combined length of passed strings is greater than 10. For-each loop simply iterates over the String array elements and prints the string after pre-pending it with "pre" in case the combined length of result string is greater than 10.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"prehistoric" has 11 characters and "presentation" has 12 characters and hence these are displayed in the output.</a:t>
            </a:r>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34</a:t>
            </a:fld>
            <a:endParaRPr lang="en-US" dirty="0"/>
          </a:p>
        </p:txBody>
      </p:sp>
    </p:spTree>
    <p:extLst>
      <p:ext uri="{BB962C8B-B14F-4D97-AF65-F5344CB8AC3E}">
        <p14:creationId xmlns:p14="http://schemas.microsoft.com/office/powerpoint/2010/main" val="2671980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Target type of lambda expression should be a functional interface. </a:t>
            </a:r>
            <a:r>
              <a:rPr lang="en-US" sz="1200" b="0" i="0" kern="1200" dirty="0" err="1">
                <a:solidFill>
                  <a:schemeClr val="tx1"/>
                </a:solidFill>
                <a:effectLst/>
                <a:latin typeface="+mn-lt"/>
                <a:ea typeface="+mn-ea"/>
                <a:cs typeface="+mn-cs"/>
              </a:rPr>
              <a:t>StringConsumer</a:t>
            </a:r>
            <a:r>
              <a:rPr lang="en-US" sz="1200" b="0" i="0" kern="1200" dirty="0">
                <a:solidFill>
                  <a:schemeClr val="tx1"/>
                </a:solidFill>
                <a:effectLst/>
                <a:latin typeface="+mn-lt"/>
                <a:ea typeface="+mn-ea"/>
                <a:cs typeface="+mn-cs"/>
              </a:rPr>
              <a:t> is not a Functional Interface as it just specifies one default method, abstract method is not available. Statement '</a:t>
            </a:r>
            <a:r>
              <a:rPr lang="en-US" sz="1200" b="0" i="0" kern="1200" dirty="0" err="1">
                <a:solidFill>
                  <a:schemeClr val="tx1"/>
                </a:solidFill>
                <a:effectLst/>
                <a:latin typeface="+mn-lt"/>
                <a:ea typeface="+mn-ea"/>
                <a:cs typeface="+mn-cs"/>
              </a:rPr>
              <a:t>StringConsumer</a:t>
            </a:r>
            <a:r>
              <a:rPr lang="en-US" sz="1200" b="0" i="0" kern="1200" dirty="0">
                <a:solidFill>
                  <a:schemeClr val="tx1"/>
                </a:solidFill>
                <a:effectLst/>
                <a:latin typeface="+mn-lt"/>
                <a:ea typeface="+mn-ea"/>
                <a:cs typeface="+mn-cs"/>
              </a:rPr>
              <a:t> consumer = s -&gt; </a:t>
            </a:r>
            <a:r>
              <a:rPr lang="en-US" sz="1200" b="0" i="0" kern="1200" dirty="0" err="1">
                <a:solidFill>
                  <a:schemeClr val="tx1"/>
                </a:solidFill>
                <a:effectLst/>
                <a:latin typeface="+mn-lt"/>
                <a:ea typeface="+mn-ea"/>
                <a:cs typeface="+mn-cs"/>
              </a:rPr>
              <a:t>System.out.println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s.toLowerCase</a:t>
            </a:r>
            <a:r>
              <a:rPr lang="en-US" sz="1200" b="0" i="0" kern="1200" dirty="0">
                <a:solidFill>
                  <a:schemeClr val="tx1"/>
                </a:solidFill>
                <a:effectLst/>
                <a:latin typeface="+mn-lt"/>
                <a:ea typeface="+mn-ea"/>
                <a:cs typeface="+mn-cs"/>
              </a:rPr>
              <a:t>());' causes compilation error.</a:t>
            </a:r>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35</a:t>
            </a:fld>
            <a:endParaRPr lang="en-US" dirty="0"/>
          </a:p>
        </p:txBody>
      </p:sp>
    </p:spTree>
    <p:extLst>
      <p:ext uri="{BB962C8B-B14F-4D97-AF65-F5344CB8AC3E}">
        <p14:creationId xmlns:p14="http://schemas.microsoft.com/office/powerpoint/2010/main" val="369811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list is of List&lt;String&gt; type, so </a:t>
            </a:r>
            <a:r>
              <a:rPr lang="en-US" sz="1200" b="0" i="0" kern="1200" dirty="0" err="1">
                <a:solidFill>
                  <a:schemeClr val="tx1"/>
                </a:solidFill>
                <a:effectLst/>
                <a:latin typeface="+mn-lt"/>
                <a:ea typeface="+mn-ea"/>
                <a:cs typeface="+mn-cs"/>
              </a:rPr>
              <a:t>list.forEach</a:t>
            </a:r>
            <a:r>
              <a:rPr lang="en-US" sz="1200" b="0" i="0" kern="1200" dirty="0">
                <a:solidFill>
                  <a:schemeClr val="tx1"/>
                </a:solidFill>
                <a:effectLst/>
                <a:latin typeface="+mn-lt"/>
                <a:ea typeface="+mn-ea"/>
                <a:cs typeface="+mn-cs"/>
              </a:rPr>
              <a:t>(...) method can accept argument of Consumer&lt;String&gt; type.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interface </a:t>
            </a:r>
            <a:r>
              <a:rPr lang="en-US" sz="1200" b="0" i="0" kern="1200" dirty="0" err="1">
                <a:solidFill>
                  <a:schemeClr val="tx1"/>
                </a:solidFill>
                <a:effectLst/>
                <a:latin typeface="+mn-lt"/>
                <a:ea typeface="+mn-ea"/>
                <a:cs typeface="+mn-cs"/>
              </a:rPr>
              <a:t>StringConsumer</a:t>
            </a:r>
            <a:r>
              <a:rPr lang="en-US" sz="1200" b="0" i="0" kern="1200" dirty="0">
                <a:solidFill>
                  <a:schemeClr val="tx1"/>
                </a:solidFill>
                <a:effectLst/>
                <a:latin typeface="+mn-lt"/>
                <a:ea typeface="+mn-ea"/>
                <a:cs typeface="+mn-cs"/>
              </a:rPr>
              <a:t> extends Consumer&lt;String&gt;, which means instances of </a:t>
            </a:r>
            <a:r>
              <a:rPr lang="en-US" sz="1200" b="0" i="0" kern="1200" dirty="0" err="1">
                <a:solidFill>
                  <a:schemeClr val="tx1"/>
                </a:solidFill>
                <a:effectLst/>
                <a:latin typeface="+mn-lt"/>
                <a:ea typeface="+mn-ea"/>
                <a:cs typeface="+mn-cs"/>
              </a:rPr>
              <a:t>StringConsumer</a:t>
            </a:r>
            <a:r>
              <a:rPr lang="en-US" sz="1200" b="0" i="0" kern="1200" dirty="0">
                <a:solidFill>
                  <a:schemeClr val="tx1"/>
                </a:solidFill>
                <a:effectLst/>
                <a:latin typeface="+mn-lt"/>
                <a:ea typeface="+mn-ea"/>
                <a:cs typeface="+mn-cs"/>
              </a:rPr>
              <a:t> will also be instances of Consumer&lt;String&gt;.</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Note: </a:t>
            </a:r>
            <a:r>
              <a:rPr lang="en-US" sz="1200" b="0" i="0" kern="1200" dirty="0" err="1">
                <a:solidFill>
                  <a:schemeClr val="tx1"/>
                </a:solidFill>
                <a:effectLst/>
                <a:latin typeface="+mn-lt"/>
                <a:ea typeface="+mn-ea"/>
                <a:cs typeface="+mn-cs"/>
              </a:rPr>
              <a:t>StringConsumer</a:t>
            </a:r>
            <a:r>
              <a:rPr lang="en-US" sz="1200" b="0" i="0" kern="1200" dirty="0">
                <a:solidFill>
                  <a:schemeClr val="tx1"/>
                </a:solidFill>
                <a:effectLst/>
                <a:latin typeface="+mn-lt"/>
                <a:ea typeface="+mn-ea"/>
                <a:cs typeface="+mn-cs"/>
              </a:rPr>
              <a:t> is not a Functional Interface as it just specifies one default method. </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 variable 'consumer' refers to an instance of anonymous subclass of </a:t>
            </a:r>
            <a:r>
              <a:rPr lang="en-US" sz="1200" b="0" i="0" kern="1200" dirty="0" err="1">
                <a:solidFill>
                  <a:schemeClr val="tx1"/>
                </a:solidFill>
                <a:effectLst/>
                <a:latin typeface="+mn-lt"/>
                <a:ea typeface="+mn-ea"/>
                <a:cs typeface="+mn-cs"/>
              </a:rPr>
              <a:t>StringConsumer</a:t>
            </a:r>
            <a:r>
              <a:rPr lang="en-US" sz="1200" b="0" i="0" kern="1200" dirty="0">
                <a:solidFill>
                  <a:schemeClr val="tx1"/>
                </a:solidFill>
                <a:effectLst/>
                <a:latin typeface="+mn-lt"/>
                <a:ea typeface="+mn-ea"/>
                <a:cs typeface="+mn-cs"/>
              </a:rPr>
              <a:t> and overrides accept(String) method.</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list.forEach</a:t>
            </a:r>
            <a:r>
              <a:rPr lang="en-US" sz="1200" b="0" i="0" kern="1200" dirty="0">
                <a:solidFill>
                  <a:schemeClr val="tx1"/>
                </a:solidFill>
                <a:effectLst/>
                <a:latin typeface="+mn-lt"/>
                <a:ea typeface="+mn-ea"/>
                <a:cs typeface="+mn-cs"/>
              </a:rPr>
              <a:t>(consumer); =&gt; Prints list elements in lower case as overriding version of anonymous inner class is used.</a:t>
            </a:r>
          </a:p>
        </p:txBody>
      </p:sp>
      <p:sp>
        <p:nvSpPr>
          <p:cNvPr id="4" name="Slide Number Placeholder 3"/>
          <p:cNvSpPr>
            <a:spLocks noGrp="1"/>
          </p:cNvSpPr>
          <p:nvPr>
            <p:ph type="sldNum" sz="quarter" idx="5"/>
          </p:nvPr>
        </p:nvSpPr>
        <p:spPr/>
        <p:txBody>
          <a:bodyPr/>
          <a:lstStyle/>
          <a:p>
            <a:fld id="{C93B35A2-96DA-49E8-84A8-E1BEB1FE9E64}" type="slidenum">
              <a:rPr lang="en-US" smtClean="0"/>
              <a:t>36</a:t>
            </a:fld>
            <a:endParaRPr lang="en-US" dirty="0"/>
          </a:p>
        </p:txBody>
      </p:sp>
    </p:spTree>
    <p:extLst>
      <p:ext uri="{BB962C8B-B14F-4D97-AF65-F5344CB8AC3E}">
        <p14:creationId xmlns:p14="http://schemas.microsoft.com/office/powerpoint/2010/main" val="4223444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Compiler warning for unchecked call to add and </a:t>
            </a:r>
            <a:r>
              <a:rPr lang="en-US" sz="1200" b="0" i="0" kern="1200" dirty="0" err="1">
                <a:solidFill>
                  <a:schemeClr val="tx1"/>
                </a:solidFill>
                <a:effectLst/>
                <a:latin typeface="+mn-lt"/>
                <a:ea typeface="+mn-ea"/>
                <a:cs typeface="+mn-cs"/>
              </a:rPr>
              <a:t>forEach.list</a:t>
            </a:r>
            <a:r>
              <a:rPr lang="en-US" sz="1200" b="0" i="0" kern="1200" dirty="0">
                <a:solidFill>
                  <a:schemeClr val="tx1"/>
                </a:solidFill>
                <a:effectLst/>
                <a:latin typeface="+mn-lt"/>
                <a:ea typeface="+mn-ea"/>
                <a:cs typeface="+mn-cs"/>
              </a:rPr>
              <a:t> can store all objects and when each element is passed to </a:t>
            </a:r>
            <a:r>
              <a:rPr lang="en-US" sz="1200" b="0" i="0" kern="1200" dirty="0" err="1">
                <a:solidFill>
                  <a:schemeClr val="tx1"/>
                </a:solidFill>
                <a:effectLst/>
                <a:latin typeface="+mn-lt"/>
                <a:ea typeface="+mn-ea"/>
                <a:cs typeface="+mn-cs"/>
              </a:rPr>
              <a:t>System.out.print</a:t>
            </a:r>
            <a:r>
              <a:rPr lang="en-US" sz="1200" b="0" i="0" kern="1200" dirty="0">
                <a:solidFill>
                  <a:schemeClr val="tx1"/>
                </a:solidFill>
                <a:effectLst/>
                <a:latin typeface="+mn-lt"/>
                <a:ea typeface="+mn-ea"/>
                <a:cs typeface="+mn-cs"/>
              </a:rPr>
              <a:t>() method, </a:t>
            </a:r>
            <a:r>
              <a:rPr lang="en-US" sz="1200" b="0" i="0" kern="1200" dirty="0" err="1">
                <a:solidFill>
                  <a:schemeClr val="tx1"/>
                </a:solidFill>
                <a:effectLst/>
                <a:latin typeface="+mn-lt"/>
                <a:ea typeface="+mn-ea"/>
                <a:cs typeface="+mn-cs"/>
              </a:rPr>
              <a:t>toString</a:t>
            </a:r>
            <a:r>
              <a:rPr lang="en-US" sz="1200" b="0" i="0" kern="1200" dirty="0">
                <a:solidFill>
                  <a:schemeClr val="tx1"/>
                </a:solidFill>
                <a:effectLst/>
                <a:latin typeface="+mn-lt"/>
                <a:ea typeface="+mn-ea"/>
                <a:cs typeface="+mn-cs"/>
              </a:rPr>
              <a:t>() method for passed element is invoked.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Both Integer and String class overrides </a:t>
            </a:r>
            <a:r>
              <a:rPr lang="en-US" sz="1200" b="0" i="0" kern="1200" dirty="0" err="1">
                <a:solidFill>
                  <a:schemeClr val="tx1"/>
                </a:solidFill>
                <a:effectLst/>
                <a:latin typeface="+mn-lt"/>
                <a:ea typeface="+mn-ea"/>
                <a:cs typeface="+mn-cs"/>
              </a:rPr>
              <a:t>toString</a:t>
            </a:r>
            <a:r>
              <a:rPr lang="en-US" sz="1200" b="0" i="0" kern="1200" dirty="0">
                <a:solidFill>
                  <a:schemeClr val="tx1"/>
                </a:solidFill>
                <a:effectLst/>
                <a:latin typeface="+mn-lt"/>
                <a:ea typeface="+mn-ea"/>
                <a:cs typeface="+mn-cs"/>
              </a:rPr>
              <a:t>() method and hence 12 is printed on to the console.</a:t>
            </a:r>
          </a:p>
        </p:txBody>
      </p:sp>
      <p:sp>
        <p:nvSpPr>
          <p:cNvPr id="4" name="Slide Number Placeholder 3"/>
          <p:cNvSpPr>
            <a:spLocks noGrp="1"/>
          </p:cNvSpPr>
          <p:nvPr>
            <p:ph type="sldNum" sz="quarter" idx="5"/>
          </p:nvPr>
        </p:nvSpPr>
        <p:spPr/>
        <p:txBody>
          <a:bodyPr/>
          <a:lstStyle/>
          <a:p>
            <a:fld id="{C93B35A2-96DA-49E8-84A8-E1BEB1FE9E64}" type="slidenum">
              <a:rPr lang="en-US" smtClean="0"/>
              <a:t>37</a:t>
            </a:fld>
            <a:endParaRPr lang="en-US" dirty="0"/>
          </a:p>
        </p:txBody>
      </p:sp>
    </p:spTree>
    <p:extLst>
      <p:ext uri="{BB962C8B-B14F-4D97-AF65-F5344CB8AC3E}">
        <p14:creationId xmlns:p14="http://schemas.microsoft.com/office/powerpoint/2010/main" val="369645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7</a:t>
            </a:fld>
            <a:endParaRPr lang="en-US" dirty="0"/>
          </a:p>
        </p:txBody>
      </p:sp>
    </p:spTree>
    <p:extLst>
      <p:ext uri="{BB962C8B-B14F-4D97-AF65-F5344CB8AC3E}">
        <p14:creationId xmlns:p14="http://schemas.microsoft.com/office/powerpoint/2010/main" val="37146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9</a:t>
            </a:fld>
            <a:endParaRPr lang="en-US" dirty="0"/>
          </a:p>
        </p:txBody>
      </p:sp>
    </p:spTree>
    <p:extLst>
      <p:ext uri="{BB962C8B-B14F-4D97-AF65-F5344CB8AC3E}">
        <p14:creationId xmlns:p14="http://schemas.microsoft.com/office/powerpoint/2010/main" val="244298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10</a:t>
            </a:fld>
            <a:endParaRPr lang="en-US" dirty="0"/>
          </a:p>
        </p:txBody>
      </p:sp>
    </p:spTree>
    <p:extLst>
      <p:ext uri="{BB962C8B-B14F-4D97-AF65-F5344CB8AC3E}">
        <p14:creationId xmlns:p14="http://schemas.microsoft.com/office/powerpoint/2010/main" val="63199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11</a:t>
            </a:fld>
            <a:endParaRPr lang="en-US" dirty="0"/>
          </a:p>
        </p:txBody>
      </p:sp>
    </p:spTree>
    <p:extLst>
      <p:ext uri="{BB962C8B-B14F-4D97-AF65-F5344CB8AC3E}">
        <p14:creationId xmlns:p14="http://schemas.microsoft.com/office/powerpoint/2010/main" val="243380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12</a:t>
            </a:fld>
            <a:endParaRPr lang="en-US" dirty="0"/>
          </a:p>
        </p:txBody>
      </p:sp>
    </p:spTree>
    <p:extLst>
      <p:ext uri="{BB962C8B-B14F-4D97-AF65-F5344CB8AC3E}">
        <p14:creationId xmlns:p14="http://schemas.microsoft.com/office/powerpoint/2010/main" val="3421877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books --&gt; [{Head First </a:t>
            </a:r>
            <a:r>
              <a:rPr lang="en-US" sz="1200" b="0" i="0" kern="1200" dirty="0" err="1">
                <a:solidFill>
                  <a:schemeClr val="tx1"/>
                </a:solidFill>
                <a:effectLst/>
                <a:latin typeface="+mn-lt"/>
                <a:ea typeface="+mn-ea"/>
                <a:cs typeface="+mn-cs"/>
              </a:rPr>
              <a:t>Java,Kathy</a:t>
            </a:r>
            <a:r>
              <a:rPr lang="en-US" sz="1200" b="0" i="0" kern="1200" dirty="0">
                <a:solidFill>
                  <a:schemeClr val="tx1"/>
                </a:solidFill>
                <a:effectLst/>
                <a:latin typeface="+mn-lt"/>
                <a:ea typeface="+mn-ea"/>
                <a:cs typeface="+mn-cs"/>
              </a:rPr>
              <a:t> Sierra,24.5}, {</a:t>
            </a:r>
            <a:r>
              <a:rPr lang="en-US" sz="1200" b="0" i="0" kern="1200" dirty="0" err="1">
                <a:solidFill>
                  <a:schemeClr val="tx1"/>
                </a:solidFill>
                <a:effectLst/>
                <a:latin typeface="+mn-lt"/>
                <a:ea typeface="+mn-ea"/>
                <a:cs typeface="+mn-cs"/>
              </a:rPr>
              <a:t>OCP,Udayan</a:t>
            </a:r>
            <a:r>
              <a:rPr lang="en-US" sz="1200" b="0" i="0" kern="1200" dirty="0">
                <a:solidFill>
                  <a:schemeClr val="tx1"/>
                </a:solidFill>
                <a:effectLst/>
                <a:latin typeface="+mn-lt"/>
                <a:ea typeface="+mn-ea"/>
                <a:cs typeface="+mn-cs"/>
              </a:rPr>
              <a:t> Khattry,20.99}, {</a:t>
            </a:r>
            <a:r>
              <a:rPr lang="en-US" sz="1200" b="0" i="0" kern="1200" dirty="0" err="1">
                <a:solidFill>
                  <a:schemeClr val="tx1"/>
                </a:solidFill>
                <a:effectLst/>
                <a:latin typeface="+mn-lt"/>
                <a:ea typeface="+mn-ea"/>
                <a:cs typeface="+mn-cs"/>
              </a:rPr>
              <a:t>OCA,Udayan</a:t>
            </a:r>
            <a:r>
              <a:rPr lang="en-US" sz="1200" b="0" i="0" kern="1200" dirty="0">
                <a:solidFill>
                  <a:schemeClr val="tx1"/>
                </a:solidFill>
                <a:effectLst/>
                <a:latin typeface="+mn-lt"/>
                <a:ea typeface="+mn-ea"/>
                <a:cs typeface="+mn-cs"/>
              </a:rPr>
              <a:t> Khattry,14.99}]. Ordered by insertion order. </a:t>
            </a:r>
            <a:r>
              <a:rPr lang="en-US" sz="1200" b="0" i="0" kern="1200" dirty="0" err="1">
                <a:solidFill>
                  <a:schemeClr val="tx1"/>
                </a:solidFill>
                <a:effectLst/>
                <a:latin typeface="+mn-lt"/>
                <a:ea typeface="+mn-ea"/>
                <a:cs typeface="+mn-cs"/>
              </a:rPr>
              <a:t>books.stream</a:t>
            </a:r>
            <a:r>
              <a:rPr lang="en-US" sz="1200" b="0" i="0" kern="1200" dirty="0">
                <a:solidFill>
                  <a:schemeClr val="tx1"/>
                </a:solidFill>
                <a:effectLst/>
                <a:latin typeface="+mn-lt"/>
                <a:ea typeface="+mn-ea"/>
                <a:cs typeface="+mn-cs"/>
              </a:rPr>
              <a:t>() returns Stream&lt;Book&gt; type: [{Head First </a:t>
            </a:r>
            <a:r>
              <a:rPr lang="en-US" sz="1200" b="0" i="0" kern="1200" dirty="0" err="1">
                <a:solidFill>
                  <a:schemeClr val="tx1"/>
                </a:solidFill>
                <a:effectLst/>
                <a:latin typeface="+mn-lt"/>
                <a:ea typeface="+mn-ea"/>
                <a:cs typeface="+mn-cs"/>
              </a:rPr>
              <a:t>Java,Kathy</a:t>
            </a:r>
            <a:r>
              <a:rPr lang="en-US" sz="1200" b="0" i="0" kern="1200" dirty="0">
                <a:solidFill>
                  <a:schemeClr val="tx1"/>
                </a:solidFill>
                <a:effectLst/>
                <a:latin typeface="+mn-lt"/>
                <a:ea typeface="+mn-ea"/>
                <a:cs typeface="+mn-cs"/>
              </a:rPr>
              <a:t> Sierra,24.5}, {</a:t>
            </a:r>
            <a:r>
              <a:rPr lang="en-US" sz="1200" b="0" i="0" kern="1200" dirty="0" err="1">
                <a:solidFill>
                  <a:schemeClr val="tx1"/>
                </a:solidFill>
                <a:effectLst/>
                <a:latin typeface="+mn-lt"/>
                <a:ea typeface="+mn-ea"/>
                <a:cs typeface="+mn-cs"/>
              </a:rPr>
              <a:t>OCP,Udayan</a:t>
            </a:r>
            <a:r>
              <a:rPr lang="en-US" sz="1200" b="0" i="0" kern="1200" dirty="0">
                <a:solidFill>
                  <a:schemeClr val="tx1"/>
                </a:solidFill>
                <a:effectLst/>
                <a:latin typeface="+mn-lt"/>
                <a:ea typeface="+mn-ea"/>
                <a:cs typeface="+mn-cs"/>
              </a:rPr>
              <a:t> Khattry,20.99}, {</a:t>
            </a:r>
            <a:r>
              <a:rPr lang="en-US" sz="1200" b="0" i="0" kern="1200" dirty="0" err="1">
                <a:solidFill>
                  <a:schemeClr val="tx1"/>
                </a:solidFill>
                <a:effectLst/>
                <a:latin typeface="+mn-lt"/>
                <a:ea typeface="+mn-ea"/>
                <a:cs typeface="+mn-cs"/>
              </a:rPr>
              <a:t>OCA,Udayan</a:t>
            </a:r>
            <a:r>
              <a:rPr lang="en-US" sz="1200" b="0" i="0" kern="1200" dirty="0">
                <a:solidFill>
                  <a:schemeClr val="tx1"/>
                </a:solidFill>
                <a:effectLst/>
                <a:latin typeface="+mn-lt"/>
                <a:ea typeface="+mn-ea"/>
                <a:cs typeface="+mn-cs"/>
              </a:rPr>
              <a:t> Khattry,14.99}]. </a:t>
            </a:r>
            <a:r>
              <a:rPr lang="en-US" sz="1200" b="0" i="0" kern="1200" dirty="0" err="1">
                <a:solidFill>
                  <a:schemeClr val="tx1"/>
                </a:solidFill>
                <a:effectLst/>
                <a:latin typeface="+mn-lt"/>
                <a:ea typeface="+mn-ea"/>
                <a:cs typeface="+mn-cs"/>
              </a:rPr>
              <a:t>books.stream</a:t>
            </a:r>
            <a:r>
              <a:rPr lang="en-US" sz="1200" b="0" i="0" kern="1200" dirty="0">
                <a:solidFill>
                  <a:schemeClr val="tx1"/>
                </a:solidFill>
                <a:effectLst/>
                <a:latin typeface="+mn-lt"/>
                <a:ea typeface="+mn-ea"/>
                <a:cs typeface="+mn-cs"/>
              </a:rPr>
              <a:t>().collect(</a:t>
            </a:r>
            <a:r>
              <a:rPr lang="en-US" sz="1200" b="0" i="0" kern="1200" dirty="0" err="1">
                <a:solidFill>
                  <a:schemeClr val="tx1"/>
                </a:solidFill>
                <a:effectLst/>
                <a:latin typeface="+mn-lt"/>
                <a:ea typeface="+mn-ea"/>
                <a:cs typeface="+mn-cs"/>
              </a:rPr>
              <a:t>Collectors.groupingBy</a:t>
            </a:r>
            <a:r>
              <a:rPr lang="en-US" sz="1200" b="0" i="0" kern="1200" dirty="0">
                <a:solidFill>
                  <a:schemeClr val="tx1"/>
                </a:solidFill>
                <a:effectLst/>
                <a:latin typeface="+mn-lt"/>
                <a:ea typeface="+mn-ea"/>
                <a:cs typeface="+mn-cs"/>
              </a:rPr>
              <a:t>(Book::</a:t>
            </a:r>
            <a:r>
              <a:rPr lang="en-US" sz="1200" b="0" i="0" kern="1200" dirty="0" err="1">
                <a:solidFill>
                  <a:schemeClr val="tx1"/>
                </a:solidFill>
                <a:effectLst/>
                <a:latin typeface="+mn-lt"/>
                <a:ea typeface="+mn-ea"/>
                <a:cs typeface="+mn-cs"/>
              </a:rPr>
              <a:t>getAuthor</a:t>
            </a:r>
            <a:r>
              <a:rPr lang="en-US" sz="1200" b="0" i="0" kern="1200" dirty="0">
                <a:solidFill>
                  <a:schemeClr val="tx1"/>
                </a:solidFill>
                <a:effectLst/>
                <a:latin typeface="+mn-lt"/>
                <a:ea typeface="+mn-ea"/>
                <a:cs typeface="+mn-cs"/>
              </a:rPr>
              <a:t>)) returns a Map&lt;String, List&lt;Book&gt;&gt; type, key is the author name and value is the List of book objects. map --&gt; [{Kathy Sierra, {Head First </a:t>
            </a:r>
            <a:r>
              <a:rPr lang="en-US" sz="1200" b="0" i="0" kern="1200" dirty="0" err="1">
                <a:solidFill>
                  <a:schemeClr val="tx1"/>
                </a:solidFill>
                <a:effectLst/>
                <a:latin typeface="+mn-lt"/>
                <a:ea typeface="+mn-ea"/>
                <a:cs typeface="+mn-cs"/>
              </a:rPr>
              <a:t>Java,Kathy</a:t>
            </a:r>
            <a:r>
              <a:rPr lang="en-US" sz="1200" b="0" i="0" kern="1200" dirty="0">
                <a:solidFill>
                  <a:schemeClr val="tx1"/>
                </a:solidFill>
                <a:effectLst/>
                <a:latin typeface="+mn-lt"/>
                <a:ea typeface="+mn-ea"/>
                <a:cs typeface="+mn-cs"/>
              </a:rPr>
              <a:t> Sierra,24.5}}, {</a:t>
            </a:r>
            <a:r>
              <a:rPr lang="en-US" sz="1200" b="0" i="0" kern="1200" dirty="0" err="1">
                <a:solidFill>
                  <a:schemeClr val="tx1"/>
                </a:solidFill>
                <a:effectLst/>
                <a:latin typeface="+mn-lt"/>
                <a:ea typeface="+mn-ea"/>
                <a:cs typeface="+mn-cs"/>
              </a:rPr>
              <a:t>Udayan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Khattry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OCP,Udayan</a:t>
            </a:r>
            <a:r>
              <a:rPr lang="en-US" sz="1200" b="0" i="0" kern="1200" dirty="0">
                <a:solidFill>
                  <a:schemeClr val="tx1"/>
                </a:solidFill>
                <a:effectLst/>
                <a:latin typeface="+mn-lt"/>
                <a:ea typeface="+mn-ea"/>
                <a:cs typeface="+mn-cs"/>
              </a:rPr>
              <a:t> Khattry,20.99}, {</a:t>
            </a:r>
            <a:r>
              <a:rPr lang="en-US" sz="1200" b="0" i="0" kern="1200" dirty="0" err="1">
                <a:solidFill>
                  <a:schemeClr val="tx1"/>
                </a:solidFill>
                <a:effectLst/>
                <a:latin typeface="+mn-lt"/>
                <a:ea typeface="+mn-ea"/>
                <a:cs typeface="+mn-cs"/>
              </a:rPr>
              <a:t>OCA,Udayan</a:t>
            </a:r>
            <a:r>
              <a:rPr lang="en-US" sz="1200" b="0" i="0" kern="1200" dirty="0">
                <a:solidFill>
                  <a:schemeClr val="tx1"/>
                </a:solidFill>
                <a:effectLst/>
                <a:latin typeface="+mn-lt"/>
                <a:ea typeface="+mn-ea"/>
                <a:cs typeface="+mn-cs"/>
              </a:rPr>
              <a:t> Khattry,14.99}}}]. </a:t>
            </a:r>
            <a:r>
              <a:rPr lang="en-US" sz="1200" b="0" i="0" kern="1200" dirty="0" err="1">
                <a:solidFill>
                  <a:schemeClr val="tx1"/>
                </a:solidFill>
                <a:effectLst/>
                <a:latin typeface="+mn-lt"/>
                <a:ea typeface="+mn-ea"/>
                <a:cs typeface="+mn-cs"/>
              </a:rPr>
              <a:t>forEach</a:t>
            </a:r>
            <a:r>
              <a:rPr lang="en-US" sz="1200" b="0" i="0" kern="1200" dirty="0">
                <a:solidFill>
                  <a:schemeClr val="tx1"/>
                </a:solidFill>
                <a:effectLst/>
                <a:latin typeface="+mn-lt"/>
                <a:ea typeface="+mn-ea"/>
                <a:cs typeface="+mn-cs"/>
              </a:rPr>
              <a:t> method accepts a </a:t>
            </a:r>
            <a:r>
              <a:rPr lang="en-US" sz="1200" b="0" i="0" kern="1200" dirty="0" err="1">
                <a:solidFill>
                  <a:schemeClr val="tx1"/>
                </a:solidFill>
                <a:effectLst/>
                <a:latin typeface="+mn-lt"/>
                <a:ea typeface="+mn-ea"/>
                <a:cs typeface="+mn-cs"/>
              </a:rPr>
              <a:t>BiConsumer</a:t>
            </a:r>
            <a:r>
              <a:rPr lang="en-US" sz="1200" b="0" i="0" kern="1200" dirty="0">
                <a:solidFill>
                  <a:schemeClr val="tx1"/>
                </a:solidFill>
                <a:effectLst/>
                <a:latin typeface="+mn-lt"/>
                <a:ea typeface="+mn-ea"/>
                <a:cs typeface="+mn-cs"/>
              </a:rPr>
              <a:t>&lt;String, List&lt;Book&gt;&gt; , so first parameter of accept method is key and 2nd parameter is value. </a:t>
            </a:r>
          </a:p>
          <a:p>
            <a:r>
              <a:rPr lang="en-US" sz="1200" b="0" i="0" kern="1200" dirty="0">
                <a:solidFill>
                  <a:schemeClr val="tx1"/>
                </a:solidFill>
                <a:effectLst/>
                <a:latin typeface="+mn-lt"/>
                <a:ea typeface="+mn-ea"/>
                <a:cs typeface="+mn-cs"/>
              </a:rPr>
              <a:t>So in the given lambda expression 'a' is key and 'b' is value. </a:t>
            </a:r>
            <a:r>
              <a:rPr lang="en-US" sz="1200" b="0" i="0" kern="1200" dirty="0" err="1">
                <a:solidFill>
                  <a:schemeClr val="tx1"/>
                </a:solidFill>
                <a:effectLst/>
                <a:latin typeface="+mn-lt"/>
                <a:ea typeface="+mn-ea"/>
                <a:cs typeface="+mn-cs"/>
              </a:rPr>
              <a:t>System.out.println</a:t>
            </a:r>
            <a:r>
              <a:rPr lang="en-US" sz="1200" b="0" i="0" kern="1200" dirty="0">
                <a:solidFill>
                  <a:schemeClr val="tx1"/>
                </a:solidFill>
                <a:effectLst/>
                <a:latin typeface="+mn-lt"/>
                <a:ea typeface="+mn-ea"/>
                <a:cs typeface="+mn-cs"/>
              </a:rPr>
              <a:t>(a) prints keys(author names) to the console.</a:t>
            </a:r>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26</a:t>
            </a:fld>
            <a:endParaRPr lang="en-US" dirty="0"/>
          </a:p>
        </p:txBody>
      </p:sp>
    </p:spTree>
    <p:extLst>
      <p:ext uri="{BB962C8B-B14F-4D97-AF65-F5344CB8AC3E}">
        <p14:creationId xmlns:p14="http://schemas.microsoft.com/office/powerpoint/2010/main" val="3645365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filter method filters all the strings ending with "d". '</a:t>
            </a:r>
            <a:r>
              <a:rPr lang="en-US" sz="1200" b="0" i="0" kern="1200" dirty="0" err="1">
                <a:solidFill>
                  <a:schemeClr val="tx1"/>
                </a:solidFill>
                <a:effectLst/>
                <a:latin typeface="+mn-lt"/>
                <a:ea typeface="+mn-ea"/>
                <a:cs typeface="+mn-cs"/>
              </a:rPr>
              <a:t>stream.reduce</a:t>
            </a:r>
            <a:r>
              <a:rPr lang="en-US" sz="1200" b="0" i="0" kern="1200" dirty="0">
                <a:solidFill>
                  <a:schemeClr val="tx1"/>
                </a:solidFill>
                <a:effectLst/>
                <a:latin typeface="+mn-lt"/>
                <a:ea typeface="+mn-ea"/>
                <a:cs typeface="+mn-cs"/>
              </a:rPr>
              <a:t>((s1, s2) -&gt; s1 + s2)' returns 'Optional&lt;String&gt;' type whereas '</a:t>
            </a:r>
            <a:r>
              <a:rPr lang="en-US" sz="1200" b="0" i="0" kern="1200" dirty="0" err="1">
                <a:solidFill>
                  <a:schemeClr val="tx1"/>
                </a:solidFill>
                <a:effectLst/>
                <a:latin typeface="+mn-lt"/>
                <a:ea typeface="+mn-ea"/>
                <a:cs typeface="+mn-cs"/>
              </a:rPr>
              <a:t>stream.reduce</a:t>
            </a:r>
            <a:r>
              <a:rPr lang="en-US" sz="1200" b="0" i="0" kern="1200" dirty="0">
                <a:solidFill>
                  <a:schemeClr val="tx1"/>
                </a:solidFill>
                <a:effectLst/>
                <a:latin typeface="+mn-lt"/>
                <a:ea typeface="+mn-ea"/>
                <a:cs typeface="+mn-cs"/>
              </a:rPr>
              <a:t>("", (s1, s2) -&gt; s1 + s2)' returns 'String'.</a:t>
            </a:r>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27</a:t>
            </a:fld>
            <a:endParaRPr lang="en-US" dirty="0"/>
          </a:p>
        </p:txBody>
      </p:sp>
    </p:spTree>
    <p:extLst>
      <p:ext uri="{BB962C8B-B14F-4D97-AF65-F5344CB8AC3E}">
        <p14:creationId xmlns:p14="http://schemas.microsoft.com/office/powerpoint/2010/main" val="2891180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MyString</a:t>
            </a:r>
            <a:r>
              <a:rPr lang="en-US" sz="1200" b="0" i="0" kern="1200" dirty="0">
                <a:solidFill>
                  <a:schemeClr val="tx1"/>
                </a:solidFill>
                <a:effectLst/>
                <a:latin typeface="+mn-lt"/>
                <a:ea typeface="+mn-ea"/>
                <a:cs typeface="+mn-cs"/>
              </a:rPr>
              <a:t> class doesn't override </a:t>
            </a:r>
            <a:r>
              <a:rPr lang="en-US" sz="1200" b="0" i="0" kern="1200" dirty="0" err="1">
                <a:solidFill>
                  <a:schemeClr val="tx1"/>
                </a:solidFill>
                <a:effectLst/>
                <a:latin typeface="+mn-lt"/>
                <a:ea typeface="+mn-ea"/>
                <a:cs typeface="+mn-cs"/>
              </a:rPr>
              <a:t>toString</a:t>
            </a:r>
            <a:r>
              <a:rPr lang="en-US" sz="1200" b="0" i="0" kern="1200" dirty="0">
                <a:solidFill>
                  <a:schemeClr val="tx1"/>
                </a:solidFill>
                <a:effectLst/>
                <a:latin typeface="+mn-lt"/>
                <a:ea typeface="+mn-ea"/>
                <a:cs typeface="+mn-cs"/>
              </a:rPr>
              <a:t>() method, hence when instance of </a:t>
            </a:r>
            <a:r>
              <a:rPr lang="en-US" sz="1200" b="0" i="0" kern="1200" dirty="0" err="1">
                <a:solidFill>
                  <a:schemeClr val="tx1"/>
                </a:solidFill>
                <a:effectLst/>
                <a:latin typeface="+mn-lt"/>
                <a:ea typeface="+mn-ea"/>
                <a:cs typeface="+mn-cs"/>
              </a:rPr>
              <a:t>MyString</a:t>
            </a:r>
            <a:r>
              <a:rPr lang="en-US" sz="1200" b="0" i="0" kern="1200" dirty="0">
                <a:solidFill>
                  <a:schemeClr val="tx1"/>
                </a:solidFill>
                <a:effectLst/>
                <a:latin typeface="+mn-lt"/>
                <a:ea typeface="+mn-ea"/>
                <a:cs typeface="+mn-cs"/>
              </a:rPr>
              <a:t> class passed to </a:t>
            </a:r>
            <a:r>
              <a:rPr lang="en-US" sz="1200" b="0" i="0" kern="1200" dirty="0" err="1">
                <a:solidFill>
                  <a:schemeClr val="tx1"/>
                </a:solidFill>
                <a:effectLst/>
                <a:latin typeface="+mn-lt"/>
                <a:ea typeface="+mn-ea"/>
                <a:cs typeface="+mn-cs"/>
              </a:rPr>
              <a:t>System.out.print</a:t>
            </a:r>
            <a:r>
              <a:rPr lang="en-US" sz="1200" b="0" i="0" kern="1200" dirty="0">
                <a:solidFill>
                  <a:schemeClr val="tx1"/>
                </a:solidFill>
                <a:effectLst/>
                <a:latin typeface="+mn-lt"/>
                <a:ea typeface="+mn-ea"/>
                <a:cs typeface="+mn-cs"/>
              </a:rPr>
              <a:t>(...) method, it prints &lt;fully-qualified-class-name&gt;@&lt;hex-value-of-</a:t>
            </a:r>
            <a:r>
              <a:rPr lang="en-US" sz="1200" b="0" i="0" kern="1200" dirty="0" err="1">
                <a:solidFill>
                  <a:schemeClr val="tx1"/>
                </a:solidFill>
                <a:effectLst/>
                <a:latin typeface="+mn-lt"/>
                <a:ea typeface="+mn-ea"/>
                <a:cs typeface="+mn-cs"/>
              </a:rPr>
              <a:t>hashcode</a:t>
            </a:r>
            <a:r>
              <a:rPr lang="en-US" sz="1200" b="0" i="0" kern="1200" dirty="0">
                <a:solidFill>
                  <a:schemeClr val="tx1"/>
                </a:solidFill>
                <a:effectLst/>
                <a:latin typeface="+mn-lt"/>
                <a:ea typeface="+mn-ea"/>
                <a:cs typeface="+mn-cs"/>
              </a:rPr>
              <a:t>&gt;.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print "YES" on to the console, change the last statement to: </a:t>
            </a:r>
            <a:r>
              <a:rPr lang="en-US" sz="1200" b="0" i="0" kern="1200" dirty="0" err="1">
                <a:solidFill>
                  <a:schemeClr val="tx1"/>
                </a:solidFill>
                <a:effectLst/>
                <a:latin typeface="+mn-lt"/>
                <a:ea typeface="+mn-ea"/>
                <a:cs typeface="+mn-cs"/>
              </a:rPr>
              <a:t>list.stream</a:t>
            </a:r>
            <a:r>
              <a:rPr lang="en-US" sz="1200" b="0" i="0" kern="1200" dirty="0">
                <a:solidFill>
                  <a:schemeClr val="tx1"/>
                </a:solidFill>
                <a:effectLst/>
                <a:latin typeface="+mn-lt"/>
                <a:ea typeface="+mn-ea"/>
                <a:cs typeface="+mn-cs"/>
              </a:rPr>
              <a:t>().map(s -&gt; </a:t>
            </a:r>
            <a:r>
              <a:rPr lang="en-US" sz="1200" b="0" i="0" kern="1200" dirty="0" err="1">
                <a:solidFill>
                  <a:schemeClr val="tx1"/>
                </a:solidFill>
                <a:effectLst/>
                <a:latin typeface="+mn-lt"/>
                <a:ea typeface="+mn-ea"/>
                <a:cs typeface="+mn-cs"/>
              </a:rPr>
              <a:t>s.str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forEach</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System.out</a:t>
            </a:r>
            <a:r>
              <a:rPr lang="en-US" sz="1200" b="0" i="0" kern="1200" dirty="0">
                <a:solidFill>
                  <a:schemeClr val="tx1"/>
                </a:solidFill>
                <a:effectLst/>
                <a:latin typeface="+mn-lt"/>
                <a:ea typeface="+mn-ea"/>
                <a:cs typeface="+mn-cs"/>
              </a:rPr>
              <a:t>::print);</a:t>
            </a:r>
          </a:p>
          <a:p>
            <a:r>
              <a:rPr lang="en-US" sz="1200" b="0" i="0" kern="1200" dirty="0">
                <a:solidFill>
                  <a:schemeClr val="tx1"/>
                </a:solidFill>
                <a:effectLst/>
                <a:latin typeface="+mn-lt"/>
                <a:ea typeface="+mn-ea"/>
                <a:cs typeface="+mn-cs"/>
              </a:rPr>
              <a:t>'s' represents the instance of </a:t>
            </a:r>
            <a:r>
              <a:rPr lang="en-US" sz="1200" b="0" i="0" kern="1200" dirty="0" err="1">
                <a:solidFill>
                  <a:schemeClr val="tx1"/>
                </a:solidFill>
                <a:effectLst/>
                <a:latin typeface="+mn-lt"/>
                <a:ea typeface="+mn-ea"/>
                <a:cs typeface="+mn-cs"/>
              </a:rPr>
              <a:t>MyString</a:t>
            </a:r>
            <a:r>
              <a:rPr lang="en-US" sz="1200" b="0" i="0" kern="1200" dirty="0">
                <a:solidFill>
                  <a:schemeClr val="tx1"/>
                </a:solidFill>
                <a:effectLst/>
                <a:latin typeface="+mn-lt"/>
                <a:ea typeface="+mn-ea"/>
                <a:cs typeface="+mn-cs"/>
              </a:rPr>
              <a:t> class and as </a:t>
            </a:r>
            <a:r>
              <a:rPr lang="en-US" sz="1200" b="0" i="0" kern="1200" dirty="0" err="1">
                <a:solidFill>
                  <a:schemeClr val="tx1"/>
                </a:solidFill>
                <a:effectLst/>
                <a:latin typeface="+mn-lt"/>
                <a:ea typeface="+mn-ea"/>
                <a:cs typeface="+mn-cs"/>
              </a:rPr>
              <a:t>MyString</a:t>
            </a:r>
            <a:r>
              <a:rPr lang="en-US" sz="1200" b="0" i="0" kern="1200" dirty="0">
                <a:solidFill>
                  <a:schemeClr val="tx1"/>
                </a:solidFill>
                <a:effectLst/>
                <a:latin typeface="+mn-lt"/>
                <a:ea typeface="+mn-ea"/>
                <a:cs typeface="+mn-cs"/>
              </a:rPr>
              <a:t> class is defined within the same package, hence instance variable 'str' can be accessed using dot operator.</a:t>
            </a:r>
          </a:p>
          <a:p>
            <a:endParaRPr lang="en-US" dirty="0"/>
          </a:p>
        </p:txBody>
      </p:sp>
      <p:sp>
        <p:nvSpPr>
          <p:cNvPr id="4" name="Slide Number Placeholder 3"/>
          <p:cNvSpPr>
            <a:spLocks noGrp="1"/>
          </p:cNvSpPr>
          <p:nvPr>
            <p:ph type="sldNum" sz="quarter" idx="5"/>
          </p:nvPr>
        </p:nvSpPr>
        <p:spPr/>
        <p:txBody>
          <a:bodyPr/>
          <a:lstStyle/>
          <a:p>
            <a:fld id="{C93B35A2-96DA-49E8-84A8-E1BEB1FE9E64}" type="slidenum">
              <a:rPr lang="en-US" smtClean="0"/>
              <a:t>28</a:t>
            </a:fld>
            <a:endParaRPr lang="en-US" dirty="0"/>
          </a:p>
        </p:txBody>
      </p:sp>
    </p:spTree>
    <p:extLst>
      <p:ext uri="{BB962C8B-B14F-4D97-AF65-F5344CB8AC3E}">
        <p14:creationId xmlns:p14="http://schemas.microsoft.com/office/powerpoint/2010/main" val="3882616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524160"/>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73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8600" y="1601860"/>
            <a:ext cx="86868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
        <p:nvSpPr>
          <p:cNvPr id="5" name="Text Placeholder 12"/>
          <p:cNvSpPr>
            <a:spLocks noGrp="1"/>
          </p:cNvSpPr>
          <p:nvPr>
            <p:ph type="body" sz="quarter" idx="16" hasCustomPrompt="1"/>
          </p:nvPr>
        </p:nvSpPr>
        <p:spPr bwMode="auto">
          <a:xfrm>
            <a:off x="223334" y="6194512"/>
            <a:ext cx="8692067"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a:t>Source </a:t>
            </a:r>
            <a:r>
              <a:rPr lang="en-US" dirty="0"/>
              <a:t>placeholder; Arial 8pt. Publication Names are Italicized</a:t>
            </a:r>
          </a:p>
        </p:txBody>
      </p:sp>
    </p:spTree>
    <p:extLst>
      <p:ext uri="{BB962C8B-B14F-4D97-AF65-F5344CB8AC3E}">
        <p14:creationId xmlns:p14="http://schemas.microsoft.com/office/powerpoint/2010/main" val="243268094"/>
      </p:ext>
    </p:extLst>
  </p:cSld>
  <p:clrMapOvr>
    <a:masterClrMapping/>
  </p:clrMapOvr>
  <p:transition>
    <p:wip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97796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36"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3" y="457200"/>
            <a:ext cx="1626416" cy="557328"/>
          </a:xfrm>
          <a:prstGeom prst="rect">
            <a:avLst/>
          </a:prstGeom>
        </p:spPr>
      </p:pic>
    </p:spTree>
    <p:extLst>
      <p:ext uri="{BB962C8B-B14F-4D97-AF65-F5344CB8AC3E}">
        <p14:creationId xmlns:p14="http://schemas.microsoft.com/office/powerpoint/2010/main" val="5476178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2800"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09" y="4520195"/>
            <a:ext cx="86867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6" y="5208495"/>
            <a:ext cx="86867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28"/>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19"/>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4" y="6047670"/>
            <a:ext cx="1626416" cy="557328"/>
          </a:xfrm>
          <a:prstGeom prst="rect">
            <a:avLst/>
          </a:prstGeom>
        </p:spPr>
      </p:pic>
    </p:spTree>
    <p:extLst>
      <p:ext uri="{BB962C8B-B14F-4D97-AF65-F5344CB8AC3E}">
        <p14:creationId xmlns:p14="http://schemas.microsoft.com/office/powerpoint/2010/main" val="12572151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19"/>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sp>
        <p:nvSpPr>
          <p:cNvPr id="19" name="Title 1"/>
          <p:cNvSpPr>
            <a:spLocks noGrp="1"/>
          </p:cNvSpPr>
          <p:nvPr>
            <p:ph type="ctrTitle" hasCustomPrompt="1"/>
          </p:nvPr>
        </p:nvSpPr>
        <p:spPr>
          <a:xfrm>
            <a:off x="228609"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09"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0003" y="6185511"/>
            <a:ext cx="1295398" cy="443897"/>
          </a:xfrm>
          <a:prstGeom prst="rect">
            <a:avLst/>
          </a:prstGeom>
        </p:spPr>
      </p:pic>
    </p:spTree>
    <p:extLst>
      <p:ext uri="{BB962C8B-B14F-4D97-AF65-F5344CB8AC3E}">
        <p14:creationId xmlns:p14="http://schemas.microsoft.com/office/powerpoint/2010/main" val="32287527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201045"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a:solidFill>
                  <a:srgbClr val="000000"/>
                </a:solidFill>
              </a:rPr>
              <a:t>Vestibulum</a:t>
            </a:r>
            <a:r>
              <a:rPr lang="en-US" sz="1400" dirty="0">
                <a:solidFill>
                  <a:srgbClr val="000000"/>
                </a:solidFill>
              </a:rPr>
              <a:t> id ligula porta </a:t>
            </a:r>
            <a:r>
              <a:rPr lang="en-US" sz="1400" dirty="0" err="1">
                <a:solidFill>
                  <a:srgbClr val="000000"/>
                </a:solidFill>
              </a:rPr>
              <a:t>felis</a:t>
            </a:r>
            <a:r>
              <a:rPr lang="en-US" sz="1400" dirty="0">
                <a:solidFill>
                  <a:srgbClr val="000000"/>
                </a:solidFill>
              </a:rPr>
              <a:t> </a:t>
            </a:r>
            <a:r>
              <a:rPr lang="en-US" sz="1400" dirty="0" err="1">
                <a:solidFill>
                  <a:srgbClr val="000000"/>
                </a:solidFill>
              </a:rPr>
              <a:t>euismod</a:t>
            </a:r>
            <a:r>
              <a:rPr lang="en-US" sz="1400" dirty="0">
                <a:solidFill>
                  <a:srgbClr val="000000"/>
                </a:solidFill>
              </a:rPr>
              <a:t> semper. </a:t>
            </a:r>
            <a:r>
              <a:rPr lang="en-US" sz="1400" dirty="0" err="1">
                <a:solidFill>
                  <a:srgbClr val="000000"/>
                </a:solidFill>
              </a:rPr>
              <a:t>Vivamus</a:t>
            </a:r>
            <a:r>
              <a:rPr lang="en-US" sz="1400" dirty="0">
                <a:solidFill>
                  <a:srgbClr val="000000"/>
                </a:solidFill>
              </a:rPr>
              <a:t> </a:t>
            </a:r>
            <a:r>
              <a:rPr lang="en-US" sz="1400" dirty="0" err="1">
                <a:solidFill>
                  <a:srgbClr val="000000"/>
                </a:solidFill>
              </a:rPr>
              <a:t>sagittis</a:t>
            </a:r>
            <a:r>
              <a:rPr lang="en-US" sz="1400" dirty="0">
                <a:solidFill>
                  <a:srgbClr val="000000"/>
                </a:solidFill>
              </a:rPr>
              <a:t> lacus </a:t>
            </a:r>
            <a:r>
              <a:rPr lang="en-US" sz="1400" dirty="0" err="1">
                <a:solidFill>
                  <a:srgbClr val="000000"/>
                </a:solidFill>
              </a:rPr>
              <a:t>vel</a:t>
            </a:r>
            <a:r>
              <a:rPr lang="en-US" sz="1400" dirty="0">
                <a:solidFill>
                  <a:srgbClr val="000000"/>
                </a:solidFill>
              </a:rPr>
              <a:t> </a:t>
            </a:r>
            <a:r>
              <a:rPr lang="en-US" sz="1400" dirty="0" err="1">
                <a:solidFill>
                  <a:srgbClr val="000000"/>
                </a:solidFill>
              </a:rPr>
              <a:t>augue</a:t>
            </a:r>
            <a:r>
              <a:rPr lang="en-US" sz="1400" dirty="0">
                <a:solidFill>
                  <a:srgbClr val="000000"/>
                </a:solidFill>
              </a:rPr>
              <a:t> </a:t>
            </a:r>
            <a:r>
              <a:rPr lang="en-US" sz="1400" dirty="0" err="1">
                <a:solidFill>
                  <a:srgbClr val="000000"/>
                </a:solidFill>
              </a:rPr>
              <a:t>laoreet</a:t>
            </a:r>
            <a:r>
              <a:rPr lang="en-US" sz="1400" dirty="0">
                <a:solidFill>
                  <a:srgbClr val="000000"/>
                </a:solidFill>
              </a:rPr>
              <a:t> </a:t>
            </a:r>
            <a:r>
              <a:rPr lang="en-US" sz="1400" dirty="0" err="1">
                <a:solidFill>
                  <a:srgbClr val="000000"/>
                </a:solidFill>
              </a:rPr>
              <a:t>rutrum</a:t>
            </a:r>
            <a:r>
              <a:rPr lang="en-US" sz="1400" dirty="0">
                <a:solidFill>
                  <a:srgbClr val="000000"/>
                </a:solidFill>
              </a:rPr>
              <a:t> </a:t>
            </a:r>
            <a:r>
              <a:rPr lang="en-US" sz="1400" dirty="0" err="1">
                <a:solidFill>
                  <a:srgbClr val="000000"/>
                </a:solidFill>
              </a:rPr>
              <a:t>faucibus</a:t>
            </a:r>
            <a:r>
              <a:rPr lang="en-US" sz="1400" dirty="0">
                <a:solidFill>
                  <a:srgbClr val="000000"/>
                </a:solidFill>
              </a:rPr>
              <a:t> dolor </a:t>
            </a:r>
            <a:r>
              <a:rPr lang="en-US" sz="1400" dirty="0" err="1">
                <a:solidFill>
                  <a:srgbClr val="000000"/>
                </a:solidFill>
              </a:rPr>
              <a:t>auctor</a:t>
            </a:r>
            <a:r>
              <a:rPr lang="en-US" sz="1400" dirty="0">
                <a:solidFill>
                  <a:srgbClr val="000000"/>
                </a:solidFill>
              </a:rPr>
              <a:t>. Lorem ipsum dolor sit </a:t>
            </a:r>
            <a:r>
              <a:rPr lang="en-US" sz="1400" dirty="0" err="1">
                <a:solidFill>
                  <a:srgbClr val="000000"/>
                </a:solidFill>
              </a:rPr>
              <a:t>amet</a:t>
            </a:r>
            <a:r>
              <a:rPr lang="en-US" sz="1400" dirty="0">
                <a:solidFill>
                  <a:srgbClr val="000000"/>
                </a:solidFill>
              </a:rPr>
              <a:t>, </a:t>
            </a:r>
            <a:r>
              <a:rPr lang="en-US" sz="1400" dirty="0" err="1">
                <a:solidFill>
                  <a:srgbClr val="000000"/>
                </a:solidFill>
              </a:rPr>
              <a:t>consectetur</a:t>
            </a:r>
            <a:r>
              <a:rPr lang="en-US" sz="1400" dirty="0">
                <a:solidFill>
                  <a:srgbClr val="000000"/>
                </a:solidFill>
              </a:rPr>
              <a:t> </a:t>
            </a:r>
            <a:r>
              <a:rPr lang="en-US" sz="1400" dirty="0" err="1">
                <a:solidFill>
                  <a:srgbClr val="000000"/>
                </a:solidFill>
              </a:rPr>
              <a:t>adipiscing</a:t>
            </a:r>
            <a:r>
              <a:rPr lang="en-US" sz="1400" dirty="0">
                <a:solidFill>
                  <a:srgbClr val="000000"/>
                </a:solidFill>
              </a:rPr>
              <a:t> </a:t>
            </a:r>
            <a:r>
              <a:rPr lang="en-US" sz="1400" dirty="0" err="1">
                <a:solidFill>
                  <a:srgbClr val="000000"/>
                </a:solidFill>
              </a:rPr>
              <a:t>elit</a:t>
            </a:r>
            <a:r>
              <a:rPr lang="en-US" sz="1400" dirty="0">
                <a:solidFill>
                  <a:srgbClr val="000000"/>
                </a:solidFill>
              </a:rPr>
              <a:t>. </a:t>
            </a:r>
            <a:r>
              <a:rPr lang="en-US" sz="1400" dirty="0" err="1">
                <a:solidFill>
                  <a:srgbClr val="000000"/>
                </a:solidFill>
              </a:rPr>
              <a:t>Nullam</a:t>
            </a:r>
            <a:r>
              <a:rPr lang="en-US" sz="1400" dirty="0">
                <a:solidFill>
                  <a:srgbClr val="000000"/>
                </a:solidFill>
              </a:rPr>
              <a:t> </a:t>
            </a:r>
            <a:r>
              <a:rPr lang="en-US" sz="1400" dirty="0" err="1">
                <a:solidFill>
                  <a:srgbClr val="000000"/>
                </a:solidFill>
              </a:rPr>
              <a:t>quis</a:t>
            </a:r>
            <a:r>
              <a:rPr lang="en-US" sz="1400" dirty="0">
                <a:solidFill>
                  <a:srgbClr val="000000"/>
                </a:solidFill>
              </a:rPr>
              <a:t> </a:t>
            </a:r>
            <a:r>
              <a:rPr lang="en-US" sz="1400" dirty="0" err="1">
                <a:solidFill>
                  <a:srgbClr val="000000"/>
                </a:solidFill>
              </a:rPr>
              <a:t>risus</a:t>
            </a:r>
            <a:r>
              <a:rPr lang="en-US" sz="1400" dirty="0">
                <a:solidFill>
                  <a:srgbClr val="000000"/>
                </a:solidFill>
              </a:rPr>
              <a:t> </a:t>
            </a:r>
            <a:r>
              <a:rPr lang="en-US" sz="1400" dirty="0" err="1">
                <a:solidFill>
                  <a:srgbClr val="000000"/>
                </a:solidFill>
              </a:rPr>
              <a:t>eget</a:t>
            </a:r>
            <a:r>
              <a:rPr lang="en-US" sz="1400" dirty="0">
                <a:solidFill>
                  <a:srgbClr val="000000"/>
                </a:solidFill>
              </a:rPr>
              <a:t> </a:t>
            </a:r>
            <a:r>
              <a:rPr lang="en-US" sz="1400" dirty="0" err="1">
                <a:solidFill>
                  <a:srgbClr val="000000"/>
                </a:solidFill>
              </a:rPr>
              <a:t>urna</a:t>
            </a:r>
            <a:r>
              <a:rPr lang="en-US" sz="1400" dirty="0">
                <a:solidFill>
                  <a:srgbClr val="000000"/>
                </a:solidFill>
              </a:rPr>
              <a:t> </a:t>
            </a:r>
            <a:r>
              <a:rPr lang="en-US" sz="1400" dirty="0" err="1">
                <a:solidFill>
                  <a:srgbClr val="000000"/>
                </a:solidFill>
              </a:rPr>
              <a:t>mollis</a:t>
            </a:r>
            <a:r>
              <a:rPr lang="en-US" sz="1400" dirty="0">
                <a:solidFill>
                  <a:srgbClr val="000000"/>
                </a:solidFill>
              </a:rPr>
              <a:t> </a:t>
            </a:r>
            <a:r>
              <a:rPr lang="en-US" sz="1400" dirty="0" err="1">
                <a:solidFill>
                  <a:srgbClr val="000000"/>
                </a:solidFill>
              </a:rPr>
              <a:t>ornare</a:t>
            </a:r>
            <a:r>
              <a:rPr lang="en-US" sz="1400" dirty="0">
                <a:solidFill>
                  <a:srgbClr val="000000"/>
                </a:solidFill>
              </a:rPr>
              <a:t> </a:t>
            </a:r>
            <a:r>
              <a:rPr lang="en-US" sz="1400" dirty="0" err="1">
                <a:solidFill>
                  <a:srgbClr val="000000"/>
                </a:solidFill>
              </a:rPr>
              <a:t>vel</a:t>
            </a:r>
            <a:r>
              <a:rPr lang="en-US" sz="1400" dirty="0">
                <a:solidFill>
                  <a:srgbClr val="000000"/>
                </a:solidFill>
              </a:rPr>
              <a:t> </a:t>
            </a:r>
            <a:r>
              <a:rPr lang="en-US" sz="1400" dirty="0" err="1">
                <a:solidFill>
                  <a:srgbClr val="000000"/>
                </a:solidFill>
              </a:rPr>
              <a:t>eu</a:t>
            </a:r>
            <a:r>
              <a:rPr lang="en-US" sz="1400" dirty="0">
                <a:solidFill>
                  <a:srgbClr val="000000"/>
                </a:solidFill>
              </a:rPr>
              <a:t> </a:t>
            </a:r>
            <a:r>
              <a:rPr lang="en-US" sz="1400" dirty="0" err="1">
                <a:solidFill>
                  <a:srgbClr val="000000"/>
                </a:solidFill>
              </a:rPr>
              <a:t>leo</a:t>
            </a:r>
            <a:r>
              <a:rPr lang="en-US" sz="1400" dirty="0">
                <a:solidFill>
                  <a:srgbClr val="000000"/>
                </a:solidFill>
              </a:rPr>
              <a:t>. </a:t>
            </a:r>
            <a:r>
              <a:rPr lang="en-US" sz="1400" dirty="0" err="1">
                <a:solidFill>
                  <a:srgbClr val="000000"/>
                </a:solidFill>
              </a:rPr>
              <a:t>Donec</a:t>
            </a:r>
            <a:r>
              <a:rPr lang="en-US" sz="1400" dirty="0">
                <a:solidFill>
                  <a:srgbClr val="000000"/>
                </a:solidFill>
              </a:rPr>
              <a:t> id </a:t>
            </a:r>
            <a:r>
              <a:rPr lang="en-US" sz="1400" dirty="0" err="1">
                <a:solidFill>
                  <a:srgbClr val="000000"/>
                </a:solidFill>
              </a:rPr>
              <a:t>elit</a:t>
            </a:r>
            <a:r>
              <a:rPr lang="en-US" sz="1400" dirty="0">
                <a:solidFill>
                  <a:srgbClr val="000000"/>
                </a:solidFill>
              </a:rPr>
              <a:t> non mi porta gravida at </a:t>
            </a:r>
            <a:r>
              <a:rPr lang="en-US" sz="1400" dirty="0" err="1">
                <a:solidFill>
                  <a:srgbClr val="000000"/>
                </a:solidFill>
              </a:rPr>
              <a:t>eget</a:t>
            </a:r>
            <a:r>
              <a:rPr lang="en-US" sz="1400" dirty="0">
                <a:solidFill>
                  <a:srgbClr val="000000"/>
                </a:solidFill>
              </a:rPr>
              <a:t> </a:t>
            </a:r>
            <a:r>
              <a:rPr lang="en-US" sz="1400" dirty="0" err="1">
                <a:solidFill>
                  <a:srgbClr val="000000"/>
                </a:solidFill>
              </a:rPr>
              <a:t>metus</a:t>
            </a:r>
            <a:r>
              <a:rPr lang="en-US" sz="1400" dirty="0">
                <a:solidFill>
                  <a:srgbClr val="000000"/>
                </a:solidFill>
              </a:rPr>
              <a:t>. </a:t>
            </a:r>
            <a:r>
              <a:rPr lang="en-US" sz="1400" dirty="0" err="1">
                <a:solidFill>
                  <a:srgbClr val="000000"/>
                </a:solidFill>
              </a:rPr>
              <a:t>Aenean</a:t>
            </a:r>
            <a:r>
              <a:rPr lang="en-US" sz="1400" dirty="0">
                <a:solidFill>
                  <a:srgbClr val="000000"/>
                </a:solidFill>
              </a:rPr>
              <a:t> </a:t>
            </a:r>
            <a:r>
              <a:rPr lang="en-US" sz="1400" dirty="0" err="1">
                <a:solidFill>
                  <a:srgbClr val="000000"/>
                </a:solidFill>
              </a:rPr>
              <a:t>lacinia</a:t>
            </a:r>
            <a:r>
              <a:rPr lang="en-US" sz="1400" dirty="0">
                <a:solidFill>
                  <a:srgbClr val="000000"/>
                </a:solidFill>
              </a:rPr>
              <a:t> </a:t>
            </a:r>
            <a:r>
              <a:rPr lang="en-US" sz="1400" dirty="0" err="1">
                <a:solidFill>
                  <a:srgbClr val="000000"/>
                </a:solidFill>
              </a:rPr>
              <a:t>bibendum</a:t>
            </a:r>
            <a:r>
              <a:rPr lang="en-US" sz="1400" dirty="0">
                <a:solidFill>
                  <a:srgbClr val="000000"/>
                </a:solidFill>
              </a:rPr>
              <a:t> </a:t>
            </a:r>
            <a:r>
              <a:rPr lang="en-US" sz="1400" dirty="0" err="1">
                <a:solidFill>
                  <a:srgbClr val="000000"/>
                </a:solidFill>
              </a:rPr>
              <a:t>nulla</a:t>
            </a:r>
            <a:r>
              <a:rPr lang="en-US" sz="1400" dirty="0">
                <a:solidFill>
                  <a:srgbClr val="000000"/>
                </a:solidFill>
              </a:rPr>
              <a:t> </a:t>
            </a:r>
            <a:r>
              <a:rPr lang="en-US" sz="1400" dirty="0" err="1">
                <a:solidFill>
                  <a:srgbClr val="000000"/>
                </a:solidFill>
              </a:rPr>
              <a:t>sed</a:t>
            </a:r>
            <a:r>
              <a:rPr lang="en-US" sz="1400" dirty="0">
                <a:solidFill>
                  <a:srgbClr val="000000"/>
                </a:solidFill>
              </a:rPr>
              <a:t> </a:t>
            </a:r>
            <a:r>
              <a:rPr lang="en-US" sz="1400" dirty="0" err="1">
                <a:solidFill>
                  <a:srgbClr val="000000"/>
                </a:solidFill>
              </a:rPr>
              <a:t>consectetur</a:t>
            </a:r>
            <a:r>
              <a:rPr lang="en-US" sz="1400" dirty="0">
                <a:solidFill>
                  <a:srgbClr val="000000"/>
                </a:solidFill>
              </a:rPr>
              <a:t>.</a:t>
            </a:r>
          </a:p>
        </p:txBody>
      </p:sp>
      <p:sp>
        <p:nvSpPr>
          <p:cNvPr id="4" name="Title 3"/>
          <p:cNvSpPr>
            <a:spLocks noGrp="1"/>
          </p:cNvSpPr>
          <p:nvPr>
            <p:ph type="title" hasCustomPrompt="1"/>
          </p:nvPr>
        </p:nvSpPr>
        <p:spPr>
          <a:xfrm>
            <a:off x="2586038"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4" name="TextBox 13"/>
          <p:cNvSpPr txBox="1"/>
          <p:nvPr userDrawn="1"/>
        </p:nvSpPr>
        <p:spPr bwMode="auto">
          <a:xfrm>
            <a:off x="226378"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15" name="Rectangle 50"/>
          <p:cNvSpPr>
            <a:spLocks noChangeArrowheads="1"/>
          </p:cNvSpPr>
          <p:nvPr userDrawn="1"/>
        </p:nvSpPr>
        <p:spPr bwMode="auto">
          <a:xfrm>
            <a:off x="683578"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1" y="6588346"/>
            <a:ext cx="1360526" cy="171084"/>
          </a:xfrm>
          <a:prstGeom prst="rect">
            <a:avLst/>
          </a:prstGeom>
        </p:spPr>
      </p:pic>
    </p:spTree>
    <p:extLst>
      <p:ext uri="{BB962C8B-B14F-4D97-AF65-F5344CB8AC3E}">
        <p14:creationId xmlns:p14="http://schemas.microsoft.com/office/powerpoint/2010/main" val="14228552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83" y="83820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9249889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333133705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7516" y="3051813"/>
            <a:ext cx="3268980" cy="754381"/>
          </a:xfrm>
          <a:prstGeom prst="rect">
            <a:avLst/>
          </a:prstGeom>
        </p:spPr>
      </p:pic>
    </p:spTree>
    <p:extLst>
      <p:ext uri="{BB962C8B-B14F-4D97-AF65-F5344CB8AC3E}">
        <p14:creationId xmlns:p14="http://schemas.microsoft.com/office/powerpoint/2010/main" val="217023208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4_Title and Content, Subtitl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27014" y="458788"/>
            <a:ext cx="8684756" cy="424732"/>
          </a:xfrm>
        </p:spPr>
        <p:txBody>
          <a:bodyPr anchor="t"/>
          <a:lstStyle>
            <a:lvl1pPr>
              <a:lnSpc>
                <a:spcPct val="100000"/>
              </a:lnSpc>
              <a:defRPr>
                <a:solidFill>
                  <a:srgbClr val="000000"/>
                </a:solidFill>
              </a:defRPr>
            </a:lvl1pPr>
          </a:lstStyle>
          <a:p>
            <a:r>
              <a:rPr lang="en-US" dirty="0"/>
              <a:t>Click To Edit Master Title Style</a:t>
            </a:r>
          </a:p>
        </p:txBody>
      </p:sp>
      <p:sp>
        <p:nvSpPr>
          <p:cNvPr id="8" name="Content Placeholder 7"/>
          <p:cNvSpPr>
            <a:spLocks noGrp="1"/>
          </p:cNvSpPr>
          <p:nvPr>
            <p:ph sz="quarter" idx="10" hasCustomPrompt="1"/>
          </p:nvPr>
        </p:nvSpPr>
        <p:spPr bwMode="auto">
          <a:xfrm>
            <a:off x="227498" y="1600205"/>
            <a:ext cx="8684299" cy="4568825"/>
          </a:xfrm>
        </p:spPr>
        <p:txBody>
          <a:bodyPr/>
          <a:lstStyle>
            <a:lvl1pPr marL="285750" indent="-285750">
              <a:lnSpc>
                <a:spcPct val="100000"/>
              </a:lnSpc>
              <a:buFont typeface="Arial"/>
              <a:buChar char="•"/>
              <a:defRPr sz="1800">
                <a:solidFill>
                  <a:srgbClr val="000000"/>
                </a:solidFill>
              </a:defRPr>
            </a:lvl1pPr>
            <a:lvl2pPr>
              <a:lnSpc>
                <a:spcPct val="100000"/>
              </a:lnSpc>
              <a:defRPr>
                <a:solidFill>
                  <a:srgbClr val="000000"/>
                </a:solidFill>
              </a:defRPr>
            </a:lvl2pPr>
            <a:lvl3pPr>
              <a:lnSpc>
                <a:spcPct val="100000"/>
              </a:lnSpc>
              <a:defRPr>
                <a:solidFill>
                  <a:srgbClr val="000000"/>
                </a:solidFill>
              </a:defRPr>
            </a:lvl3pPr>
            <a:lvl4pPr>
              <a:lnSpc>
                <a:spcPct val="100000"/>
              </a:lnSpc>
              <a:defRPr>
                <a:solidFill>
                  <a:srgbClr val="000000"/>
                </a:solidFill>
              </a:defRPr>
            </a:lvl4pPr>
            <a:lvl5pPr>
              <a:lnSpc>
                <a:spcPct val="100000"/>
              </a:lnSpc>
              <a:defRPr>
                <a:solidFill>
                  <a:srgbClr val="000000"/>
                </a:solidFill>
              </a:defRPr>
            </a:lvl5pPr>
          </a:lstStyle>
          <a:p>
            <a:pPr lvl="0"/>
            <a:r>
              <a:rPr lang="en-US" dirty="0"/>
              <a:t>This is the first level bullet Arial Regular 18pt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p:cNvSpPr>
            <a:spLocks noGrp="1"/>
          </p:cNvSpPr>
          <p:nvPr>
            <p:ph type="body" sz="quarter" idx="15" hasCustomPrompt="1"/>
          </p:nvPr>
        </p:nvSpPr>
        <p:spPr bwMode="auto">
          <a:xfrm>
            <a:off x="227498" y="1066800"/>
            <a:ext cx="8684299"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Subhead Placeholder, Initial Caps Arial Bold 20</a:t>
            </a:r>
          </a:p>
        </p:txBody>
      </p:sp>
      <p:sp>
        <p:nvSpPr>
          <p:cNvPr id="18" name="Text Placeholder 12"/>
          <p:cNvSpPr>
            <a:spLocks noGrp="1"/>
          </p:cNvSpPr>
          <p:nvPr>
            <p:ph type="body" sz="quarter" idx="16" hasCustomPrompt="1"/>
          </p:nvPr>
        </p:nvSpPr>
        <p:spPr bwMode="auto">
          <a:xfrm>
            <a:off x="227469" y="6169025"/>
            <a:ext cx="8684756"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456007385"/>
      </p:ext>
    </p:extLst>
  </p:cSld>
  <p:clrMapOvr>
    <a:masterClrMapping/>
  </p:clrMapOvr>
  <p:transition>
    <p:wip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01">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6" name="Rectangle 15"/>
          <p:cNvSpPr/>
          <p:nvPr userDrawn="1"/>
        </p:nvSpPr>
        <p:spPr>
          <a:xfrm>
            <a:off x="381000" y="2667000"/>
            <a:ext cx="4572000" cy="3276600"/>
          </a:xfrm>
          <a:prstGeom prst="rect">
            <a:avLst/>
          </a:prstGeom>
          <a:solidFill>
            <a:schemeClr val="accent1"/>
          </a:solidFill>
          <a:ln w="57150">
            <a:solidFill>
              <a:schemeClr val="accent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7" name="Title 1"/>
          <p:cNvSpPr>
            <a:spLocks noGrp="1"/>
          </p:cNvSpPr>
          <p:nvPr>
            <p:ph type="ctrTitle" hasCustomPrompt="1"/>
          </p:nvPr>
        </p:nvSpPr>
        <p:spPr bwMode="auto">
          <a:xfrm>
            <a:off x="490385" y="2813554"/>
            <a:ext cx="4353231" cy="867931"/>
          </a:xfrm>
        </p:spPr>
        <p:txBody>
          <a:bodyPr wrap="square" anchor="b" anchorCtr="0">
            <a:noAutofit/>
          </a:bodyPr>
          <a:lstStyle>
            <a:lvl1pPr>
              <a:lnSpc>
                <a:spcPct val="100000"/>
              </a:lnSpc>
              <a:spcBef>
                <a:spcPts val="0"/>
              </a:spcBef>
              <a:defRPr sz="1800" cap="none" baseline="0">
                <a:solidFill>
                  <a:schemeClr val="bg1"/>
                </a:solidFill>
              </a:defRPr>
            </a:lvl1pPr>
          </a:lstStyle>
          <a:p>
            <a:r>
              <a:rPr lang="en-US" dirty="0"/>
              <a:t>Click To Edit Title of Presentation Arial Bold 18pt</a:t>
            </a:r>
          </a:p>
        </p:txBody>
      </p:sp>
      <p:sp>
        <p:nvSpPr>
          <p:cNvPr id="9" name="Subtitle 2"/>
          <p:cNvSpPr>
            <a:spLocks noGrp="1"/>
          </p:cNvSpPr>
          <p:nvPr>
            <p:ph type="subTitle" idx="1" hasCustomPrompt="1"/>
          </p:nvPr>
        </p:nvSpPr>
        <p:spPr bwMode="auto">
          <a:xfrm>
            <a:off x="490385" y="3890513"/>
            <a:ext cx="4353231" cy="341632"/>
          </a:xfrm>
        </p:spPr>
        <p:txBody>
          <a:bodyPr wrap="square">
            <a:noAutofit/>
          </a:bodyPr>
          <a:lstStyle>
            <a:lvl1pPr marL="0" indent="0" algn="l">
              <a:lnSpc>
                <a:spcPct val="100000"/>
              </a:lnSpc>
              <a:spcBef>
                <a:spcPts val="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Subtext Goes Here Arial Regular 14pt</a:t>
            </a:r>
          </a:p>
        </p:txBody>
      </p:sp>
      <p:sp>
        <p:nvSpPr>
          <p:cNvPr id="10" name="Text Placeholder 12"/>
          <p:cNvSpPr>
            <a:spLocks noGrp="1"/>
          </p:cNvSpPr>
          <p:nvPr>
            <p:ph type="body" sz="quarter" idx="10" hasCustomPrompt="1"/>
          </p:nvPr>
        </p:nvSpPr>
        <p:spPr bwMode="auto">
          <a:xfrm>
            <a:off x="490385" y="4441181"/>
            <a:ext cx="4353231" cy="359420"/>
          </a:xfrm>
        </p:spPr>
        <p:txBody>
          <a:bodyPr wrap="square">
            <a:noAutofit/>
          </a:bodyPr>
          <a:lstStyle>
            <a:lvl1pPr marL="0" indent="0">
              <a:lnSpc>
                <a:spcPct val="100000"/>
              </a:lnSpc>
              <a:spcBef>
                <a:spcPts val="600"/>
              </a:spcBef>
              <a:buNone/>
              <a:defRPr sz="1400" b="0">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90385" y="5556749"/>
            <a:ext cx="4353231" cy="258532"/>
          </a:xfrm>
        </p:spPr>
        <p:txBody>
          <a:bodyPr wrap="square">
            <a:noAutofit/>
          </a:bodyPr>
          <a:lstStyle>
            <a:lvl1pPr marL="0" indent="0">
              <a:lnSpc>
                <a:spcPct val="100000"/>
              </a:lnSpc>
              <a:spcBef>
                <a:spcPts val="400"/>
              </a:spcBef>
              <a:buNone/>
              <a:defRPr sz="1200" b="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Date</a:t>
            </a:r>
          </a:p>
        </p:txBody>
      </p:sp>
      <p:sp>
        <p:nvSpPr>
          <p:cNvPr id="3" name="Text Placeholder 2"/>
          <p:cNvSpPr>
            <a:spLocks noGrp="1"/>
          </p:cNvSpPr>
          <p:nvPr>
            <p:ph type="body" sz="quarter" idx="12" hasCustomPrompt="1"/>
          </p:nvPr>
        </p:nvSpPr>
        <p:spPr>
          <a:xfrm>
            <a:off x="490385" y="4800600"/>
            <a:ext cx="4353231" cy="304800"/>
          </a:xfrm>
        </p:spPr>
        <p:txBody>
          <a:bodyPr/>
          <a:lstStyle>
            <a:lvl1pPr marL="0" indent="0">
              <a:buNone/>
              <a:defRPr sz="1200" b="0">
                <a:solidFill>
                  <a:schemeClr val="bg1"/>
                </a:solidFill>
              </a:defRPr>
            </a:lvl1pPr>
          </a:lstStyle>
          <a:p>
            <a:pPr lvl="0"/>
            <a:r>
              <a:rPr lang="en-US" dirty="0"/>
              <a:t>Business Line or Title</a:t>
            </a:r>
          </a:p>
        </p:txBody>
      </p:sp>
      <p:grpSp>
        <p:nvGrpSpPr>
          <p:cNvPr id="17" name="Group 16"/>
          <p:cNvGrpSpPr/>
          <p:nvPr userDrawn="1"/>
        </p:nvGrpSpPr>
        <p:grpSpPr bwMode="gray">
          <a:xfrm>
            <a:off x="562708" y="458788"/>
            <a:ext cx="1520551" cy="562411"/>
            <a:chOff x="363538" y="466726"/>
            <a:chExt cx="1831975" cy="625475"/>
          </a:xfrm>
        </p:grpSpPr>
        <p:sp>
          <p:nvSpPr>
            <p:cNvPr id="18"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1"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841426247"/>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6374" y="1601860"/>
            <a:ext cx="8689027"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181140265"/>
      </p:ext>
    </p:extLst>
  </p:cSld>
  <p:clrMapOvr>
    <a:masterClrMapping/>
  </p:clrMapOvr>
  <p:transition>
    <p:wip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6" name="Group 15"/>
          <p:cNvGrpSpPr/>
          <p:nvPr userDrawn="1"/>
        </p:nvGrpSpPr>
        <p:grpSpPr bwMode="gray">
          <a:xfrm>
            <a:off x="7272225" y="5926930"/>
            <a:ext cx="1520551" cy="562411"/>
            <a:chOff x="363538" y="466726"/>
            <a:chExt cx="1831975" cy="625475"/>
          </a:xfrm>
        </p:grpSpPr>
        <p:sp>
          <p:nvSpPr>
            <p:cNvPr id="17"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8"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9"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0"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4" name="Rectangle 3"/>
          <p:cNvSpPr/>
          <p:nvPr userDrawn="1"/>
        </p:nvSpPr>
        <p:spPr>
          <a:xfrm>
            <a:off x="-7178" y="2865773"/>
            <a:ext cx="9158356" cy="8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b="1" dirty="0">
              <a:solidFill>
                <a:srgbClr val="FFFFFF"/>
              </a:solidFill>
            </a:endParaRPr>
          </a:p>
        </p:txBody>
      </p:sp>
      <p:sp>
        <p:nvSpPr>
          <p:cNvPr id="14" name="Title 1"/>
          <p:cNvSpPr>
            <a:spLocks noGrp="1"/>
          </p:cNvSpPr>
          <p:nvPr>
            <p:ph type="ctrTitle" hasCustomPrompt="1"/>
          </p:nvPr>
        </p:nvSpPr>
        <p:spPr bwMode="auto">
          <a:xfrm>
            <a:off x="341289" y="2960949"/>
            <a:ext cx="6723330" cy="867931"/>
          </a:xfrm>
        </p:spPr>
        <p:txBody>
          <a:bodyPr wrap="square" lIns="0" tIns="0" rIns="0" bIns="0" anchor="b" anchorCtr="0">
            <a:noAutofit/>
          </a:bodyPr>
          <a:lstStyle>
            <a:lvl1pPr>
              <a:lnSpc>
                <a:spcPct val="100000"/>
              </a:lnSpc>
              <a:spcBef>
                <a:spcPts val="0"/>
              </a:spcBef>
              <a:defRPr sz="2000" cap="none" baseline="0">
                <a:solidFill>
                  <a:srgbClr val="000000"/>
                </a:solidFill>
              </a:defRPr>
            </a:lvl1pPr>
          </a:lstStyle>
          <a:p>
            <a:r>
              <a:rPr lang="en-US" dirty="0"/>
              <a:t>Click To Edit Title of Presentation Arial Bold 20pt </a:t>
            </a:r>
          </a:p>
        </p:txBody>
      </p:sp>
      <p:sp>
        <p:nvSpPr>
          <p:cNvPr id="21" name="Subtitle 2"/>
          <p:cNvSpPr>
            <a:spLocks noGrp="1"/>
          </p:cNvSpPr>
          <p:nvPr>
            <p:ph type="subTitle" idx="1" hasCustomPrompt="1"/>
          </p:nvPr>
        </p:nvSpPr>
        <p:spPr bwMode="auto">
          <a:xfrm>
            <a:off x="341289" y="3979756"/>
            <a:ext cx="6723330" cy="341632"/>
          </a:xfrm>
        </p:spPr>
        <p:txBody>
          <a:bodyPr wrap="square" lIns="0" tIns="0" rIns="0" bIns="0">
            <a:noAutofit/>
          </a:bodyPr>
          <a:lstStyle>
            <a:lvl1pPr marL="0" indent="0" algn="l">
              <a:lnSpc>
                <a:spcPct val="100000"/>
              </a:lnSpc>
              <a:spcBef>
                <a:spcPts val="0"/>
              </a:spcBef>
              <a:buNone/>
              <a:defRPr sz="16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Subtext Goes Here Arial Regular 16pt</a:t>
            </a:r>
          </a:p>
        </p:txBody>
      </p:sp>
      <p:sp>
        <p:nvSpPr>
          <p:cNvPr id="22" name="Text Placeholder 12"/>
          <p:cNvSpPr>
            <a:spLocks noGrp="1"/>
          </p:cNvSpPr>
          <p:nvPr>
            <p:ph type="body" sz="quarter" idx="10" hasCustomPrompt="1"/>
          </p:nvPr>
        </p:nvSpPr>
        <p:spPr bwMode="auto">
          <a:xfrm>
            <a:off x="341289" y="4461659"/>
            <a:ext cx="6723330" cy="369332"/>
          </a:xfrm>
        </p:spPr>
        <p:txBody>
          <a:bodyPr wrap="square" lIns="0" tIns="0" rIns="0" bIns="0">
            <a:noAutofit/>
          </a:bodyPr>
          <a:lstStyle>
            <a:lvl1pPr marL="0" indent="0">
              <a:lnSpc>
                <a:spcPct val="100000"/>
              </a:lnSpc>
              <a:spcBef>
                <a:spcPts val="600"/>
              </a:spcBef>
              <a:buNone/>
              <a:defRPr sz="1600" b="1" baseline="0">
                <a:solidFill>
                  <a:srgbClr val="000000"/>
                </a:solidFill>
              </a:defRPr>
            </a:lvl1pPr>
            <a:lvl2pPr marL="1588" indent="0">
              <a:lnSpc>
                <a:spcPct val="100000"/>
              </a:lnSpc>
              <a:spcBef>
                <a:spcPts val="600"/>
              </a:spcBef>
              <a:buNone/>
              <a:defRPr sz="1400" b="0" baseline="0">
                <a:solidFill>
                  <a:schemeClr val="bg2"/>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r>
              <a:rPr lang="en-US" dirty="0"/>
              <a:t> Arial Bold 16pt</a:t>
            </a:r>
          </a:p>
        </p:txBody>
      </p:sp>
      <p:sp>
        <p:nvSpPr>
          <p:cNvPr id="23" name="Text Placeholder 14"/>
          <p:cNvSpPr>
            <a:spLocks noGrp="1"/>
          </p:cNvSpPr>
          <p:nvPr>
            <p:ph type="body" sz="quarter" idx="11" hasCustomPrompt="1"/>
          </p:nvPr>
        </p:nvSpPr>
        <p:spPr bwMode="auto">
          <a:xfrm>
            <a:off x="341289" y="5148980"/>
            <a:ext cx="4707233" cy="268651"/>
          </a:xfrm>
        </p:spPr>
        <p:txBody>
          <a:bodyPr wrap="square" lIns="0" tIns="0" rIns="0" bIns="0">
            <a:noAutofit/>
          </a:bodyPr>
          <a:lstStyle>
            <a:lvl1pPr marL="0" indent="0">
              <a:lnSpc>
                <a:spcPct val="100000"/>
              </a:lnSpc>
              <a:spcBef>
                <a:spcPts val="400"/>
              </a:spcBef>
              <a:buNone/>
              <a:defRPr sz="1200" b="0">
                <a:solidFill>
                  <a:srgbClr val="000000"/>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Date Arial Regular 12pt</a:t>
            </a:r>
          </a:p>
        </p:txBody>
      </p:sp>
      <p:sp>
        <p:nvSpPr>
          <p:cNvPr id="24" name="Text Placeholder 6"/>
          <p:cNvSpPr>
            <a:spLocks noGrp="1"/>
          </p:cNvSpPr>
          <p:nvPr>
            <p:ph type="body" sz="quarter" idx="12" hasCustomPrompt="1"/>
          </p:nvPr>
        </p:nvSpPr>
        <p:spPr>
          <a:xfrm>
            <a:off x="341289" y="4830879"/>
            <a:ext cx="6723330" cy="319087"/>
          </a:xfrm>
        </p:spPr>
        <p:txBody>
          <a:bodyPr wrap="square" lIns="0" tIns="0" rIns="0" bIns="0">
            <a:noAutofit/>
          </a:bodyPr>
          <a:lstStyle>
            <a:lvl1pPr marL="0" indent="0">
              <a:buNone/>
              <a:defRPr sz="1400" b="0" baseline="0">
                <a:solidFill>
                  <a:srgbClr val="000000"/>
                </a:solidFill>
              </a:defRPr>
            </a:lvl1pPr>
          </a:lstStyle>
          <a:p>
            <a:pPr lvl="0"/>
            <a:r>
              <a:rPr lang="en-US" dirty="0"/>
              <a:t>Business Line or Title Arial Regular 14pt</a:t>
            </a:r>
          </a:p>
        </p:txBody>
      </p:sp>
      <p:sp>
        <p:nvSpPr>
          <p:cNvPr id="25" name="Rectangle 24"/>
          <p:cNvSpPr/>
          <p:nvPr userDrawn="1"/>
        </p:nvSpPr>
        <p:spPr>
          <a:xfrm>
            <a:off x="341289" y="5733256"/>
            <a:ext cx="1529954" cy="72008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GB" sz="1400" b="1" dirty="0">
                <a:solidFill>
                  <a:srgbClr val="4B4B4B"/>
                </a:solidFill>
              </a:rPr>
              <a:t>Client logo here</a:t>
            </a:r>
          </a:p>
        </p:txBody>
      </p:sp>
    </p:spTree>
    <p:extLst>
      <p:ext uri="{BB962C8B-B14F-4D97-AF65-F5344CB8AC3E}">
        <p14:creationId xmlns:p14="http://schemas.microsoft.com/office/powerpoint/2010/main" val="1254243873"/>
      </p:ext>
    </p:extLst>
  </p:cSld>
  <p:clrMapOvr>
    <a:masterClrMapping/>
  </p:clrMapOvr>
  <p:transition>
    <p:wip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lternate_Title for Panel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Rectangle 3"/>
          <p:cNvSpPr>
            <a:spLocks noGrp="1" noChangeArrowheads="1"/>
          </p:cNvSpPr>
          <p:nvPr>
            <p:ph type="ctrTitle" hasCustomPrompt="1"/>
          </p:nvPr>
        </p:nvSpPr>
        <p:spPr>
          <a:xfrm>
            <a:off x="218286" y="1752608"/>
            <a:ext cx="8686800" cy="815543"/>
          </a:xfrm>
        </p:spPr>
        <p:txBody>
          <a:bodyPr anchor="b">
            <a:noAutofit/>
          </a:bodyPr>
          <a:lstStyle>
            <a:lvl1pPr>
              <a:defRPr sz="1800" cap="none" baseline="0" smtClean="0">
                <a:solidFill>
                  <a:srgbClr val="000000"/>
                </a:solidFill>
              </a:defRPr>
            </a:lvl1pPr>
          </a:lstStyle>
          <a:p>
            <a:r>
              <a:rPr lang="en-US" dirty="0"/>
              <a:t>Panel Title Slide to be used with Either Title Slide </a:t>
            </a:r>
          </a:p>
        </p:txBody>
      </p:sp>
      <p:sp>
        <p:nvSpPr>
          <p:cNvPr id="10" name="Rectangle 5"/>
          <p:cNvSpPr>
            <a:spLocks noGrp="1" noChangeArrowheads="1"/>
          </p:cNvSpPr>
          <p:nvPr>
            <p:ph type="subTitle" idx="1" hasCustomPrompt="1"/>
          </p:nvPr>
        </p:nvSpPr>
        <p:spPr>
          <a:xfrm>
            <a:off x="218286" y="2727081"/>
            <a:ext cx="8686800" cy="307777"/>
          </a:xfrm>
        </p:spPr>
        <p:txBody>
          <a:bodyPr wrap="square">
            <a:noAutofit/>
          </a:bodyPr>
          <a:lstStyle>
            <a:lvl1pPr marL="0" indent="0" algn="l">
              <a:buNone/>
              <a:defRPr sz="1400" b="0" i="0" cap="none" baseline="0" smtClean="0">
                <a:solidFill>
                  <a:srgbClr val="000000"/>
                </a:solidFill>
                <a:latin typeface="Arial" pitchFamily="34" charset="0"/>
              </a:defRPr>
            </a:lvl1pPr>
          </a:lstStyle>
          <a:p>
            <a:r>
              <a:rPr lang="en-US" dirty="0"/>
              <a:t>Click To Edit Master Subtitle Style</a:t>
            </a:r>
          </a:p>
        </p:txBody>
      </p:sp>
      <p:sp>
        <p:nvSpPr>
          <p:cNvPr id="18" name="Rectangle 17"/>
          <p:cNvSpPr/>
          <p:nvPr userDrawn="1"/>
        </p:nvSpPr>
        <p:spPr>
          <a:xfrm>
            <a:off x="0" y="1459223"/>
            <a:ext cx="9144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sp>
        <p:nvSpPr>
          <p:cNvPr id="4" name="Text Placeholder 3"/>
          <p:cNvSpPr>
            <a:spLocks noGrp="1"/>
          </p:cNvSpPr>
          <p:nvPr>
            <p:ph type="body" sz="quarter" idx="10" hasCustomPrompt="1"/>
          </p:nvPr>
        </p:nvSpPr>
        <p:spPr>
          <a:xfrm>
            <a:off x="218286" y="3733800"/>
            <a:ext cx="1905000" cy="228600"/>
          </a:xfrm>
        </p:spPr>
        <p:txBody>
          <a:bodyPr>
            <a:noAutofit/>
          </a:bodyPr>
          <a:lstStyle>
            <a:lvl1pPr marL="0" indent="0">
              <a:buNone/>
              <a:defRPr sz="1200">
                <a:solidFill>
                  <a:srgbClr val="A29060"/>
                </a:solidFill>
              </a:defRPr>
            </a:lvl1pPr>
          </a:lstStyle>
          <a:p>
            <a:pPr lvl="0"/>
            <a:r>
              <a:rPr lang="en-US" dirty="0"/>
              <a:t>MODERATOR</a:t>
            </a:r>
          </a:p>
        </p:txBody>
      </p:sp>
      <p:sp>
        <p:nvSpPr>
          <p:cNvPr id="7" name="Text Placeholder 6"/>
          <p:cNvSpPr>
            <a:spLocks noGrp="1"/>
          </p:cNvSpPr>
          <p:nvPr>
            <p:ph type="body" sz="quarter" idx="11" hasCustomPrompt="1"/>
          </p:nvPr>
        </p:nvSpPr>
        <p:spPr>
          <a:xfrm>
            <a:off x="218286" y="4011887"/>
            <a:ext cx="2104464" cy="228600"/>
          </a:xfrm>
        </p:spPr>
        <p:txBody>
          <a:bodyPr>
            <a:noAutofit/>
          </a:bodyPr>
          <a:lstStyle>
            <a:lvl1pPr marL="0" indent="0">
              <a:buNone/>
              <a:defRPr sz="12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9" name="Text Placeholder 8"/>
          <p:cNvSpPr>
            <a:spLocks noGrp="1"/>
          </p:cNvSpPr>
          <p:nvPr>
            <p:ph type="body" sz="quarter" idx="12" hasCustomPrompt="1"/>
          </p:nvPr>
        </p:nvSpPr>
        <p:spPr>
          <a:xfrm>
            <a:off x="218286" y="4273051"/>
            <a:ext cx="2104464" cy="228600"/>
          </a:xfrm>
        </p:spPr>
        <p:txBody>
          <a:bodyPr>
            <a:noAutofit/>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14" name="Text Placeholder 13"/>
          <p:cNvSpPr>
            <a:spLocks noGrp="1"/>
          </p:cNvSpPr>
          <p:nvPr>
            <p:ph type="body" sz="quarter" idx="13" hasCustomPrompt="1"/>
          </p:nvPr>
        </p:nvSpPr>
        <p:spPr>
          <a:xfrm>
            <a:off x="218286" y="4501657"/>
            <a:ext cx="2104464" cy="222251"/>
          </a:xfrm>
        </p:spPr>
        <p:txBody>
          <a:bodyPr>
            <a:noAutofit/>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0" name="Text Placeholder 6"/>
          <p:cNvSpPr>
            <a:spLocks noGrp="1"/>
          </p:cNvSpPr>
          <p:nvPr>
            <p:ph type="body" sz="quarter" idx="14" hasCustomPrompt="1"/>
          </p:nvPr>
        </p:nvSpPr>
        <p:spPr>
          <a:xfrm>
            <a:off x="2438400" y="4012387"/>
            <a:ext cx="2104464" cy="228600"/>
          </a:xfrm>
        </p:spPr>
        <p:txBody>
          <a:bodyPr>
            <a:noAutofit/>
          </a:bodyPr>
          <a:lstStyle>
            <a:lvl1pPr marL="0" indent="0">
              <a:buNone/>
              <a:defRPr sz="12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1" name="Text Placeholder 8"/>
          <p:cNvSpPr>
            <a:spLocks noGrp="1"/>
          </p:cNvSpPr>
          <p:nvPr>
            <p:ph type="body" sz="quarter" idx="15" hasCustomPrompt="1"/>
          </p:nvPr>
        </p:nvSpPr>
        <p:spPr>
          <a:xfrm>
            <a:off x="2438400" y="4273551"/>
            <a:ext cx="2104464" cy="228600"/>
          </a:xfrm>
        </p:spPr>
        <p:txBody>
          <a:bodyPr>
            <a:noAutofit/>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2" name="Text Placeholder 13"/>
          <p:cNvSpPr>
            <a:spLocks noGrp="1"/>
          </p:cNvSpPr>
          <p:nvPr>
            <p:ph type="body" sz="quarter" idx="16" hasCustomPrompt="1"/>
          </p:nvPr>
        </p:nvSpPr>
        <p:spPr>
          <a:xfrm>
            <a:off x="2438400" y="4502155"/>
            <a:ext cx="2104464" cy="222251"/>
          </a:xfrm>
        </p:spPr>
        <p:txBody>
          <a:bodyPr>
            <a:noAutofit/>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3" name="Text Placeholder 6"/>
          <p:cNvSpPr>
            <a:spLocks noGrp="1"/>
          </p:cNvSpPr>
          <p:nvPr>
            <p:ph type="body" sz="quarter" idx="17" hasCustomPrompt="1"/>
          </p:nvPr>
        </p:nvSpPr>
        <p:spPr>
          <a:xfrm>
            <a:off x="4648200" y="4011887"/>
            <a:ext cx="2104464" cy="228600"/>
          </a:xfrm>
        </p:spPr>
        <p:txBody>
          <a:bodyPr>
            <a:noAutofit/>
          </a:bodyPr>
          <a:lstStyle>
            <a:lvl1pPr marL="0" indent="0">
              <a:buNone/>
              <a:defRPr sz="12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4" name="Text Placeholder 8"/>
          <p:cNvSpPr>
            <a:spLocks noGrp="1"/>
          </p:cNvSpPr>
          <p:nvPr>
            <p:ph type="body" sz="quarter" idx="18" hasCustomPrompt="1"/>
          </p:nvPr>
        </p:nvSpPr>
        <p:spPr>
          <a:xfrm>
            <a:off x="4648200" y="4273051"/>
            <a:ext cx="2104464" cy="228600"/>
          </a:xfrm>
        </p:spPr>
        <p:txBody>
          <a:bodyPr>
            <a:noAutofit/>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5" name="Text Placeholder 13"/>
          <p:cNvSpPr>
            <a:spLocks noGrp="1"/>
          </p:cNvSpPr>
          <p:nvPr>
            <p:ph type="body" sz="quarter" idx="19" hasCustomPrompt="1"/>
          </p:nvPr>
        </p:nvSpPr>
        <p:spPr>
          <a:xfrm>
            <a:off x="4648200" y="4501657"/>
            <a:ext cx="2104464" cy="222251"/>
          </a:xfrm>
        </p:spPr>
        <p:txBody>
          <a:bodyPr>
            <a:noAutofit/>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6" name="Text Placeholder 6"/>
          <p:cNvSpPr>
            <a:spLocks noGrp="1"/>
          </p:cNvSpPr>
          <p:nvPr>
            <p:ph type="body" sz="quarter" idx="20" hasCustomPrompt="1"/>
          </p:nvPr>
        </p:nvSpPr>
        <p:spPr>
          <a:xfrm>
            <a:off x="6878715" y="4012387"/>
            <a:ext cx="2104464" cy="228600"/>
          </a:xfrm>
        </p:spPr>
        <p:txBody>
          <a:bodyPr>
            <a:noAutofit/>
          </a:bodyPr>
          <a:lstStyle>
            <a:lvl1pPr marL="0" indent="0">
              <a:buNone/>
              <a:defRPr sz="1200" b="1">
                <a:solidFill>
                  <a:srgbClr val="000000"/>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7" name="Text Placeholder 8"/>
          <p:cNvSpPr>
            <a:spLocks noGrp="1"/>
          </p:cNvSpPr>
          <p:nvPr>
            <p:ph type="body" sz="quarter" idx="21" hasCustomPrompt="1"/>
          </p:nvPr>
        </p:nvSpPr>
        <p:spPr>
          <a:xfrm>
            <a:off x="6878715" y="4273551"/>
            <a:ext cx="2104464" cy="228600"/>
          </a:xfrm>
        </p:spPr>
        <p:txBody>
          <a:bodyPr>
            <a:noAutofit/>
          </a:bodyPr>
          <a:lstStyle>
            <a:lvl1pPr marL="0" indent="0">
              <a:buNone/>
              <a:defRPr sz="1200">
                <a:solidFill>
                  <a:srgbClr val="000000"/>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8" name="Text Placeholder 13"/>
          <p:cNvSpPr>
            <a:spLocks noGrp="1"/>
          </p:cNvSpPr>
          <p:nvPr>
            <p:ph type="body" sz="quarter" idx="22" hasCustomPrompt="1"/>
          </p:nvPr>
        </p:nvSpPr>
        <p:spPr>
          <a:xfrm>
            <a:off x="6878715" y="4502155"/>
            <a:ext cx="2104464" cy="222251"/>
          </a:xfrm>
        </p:spPr>
        <p:txBody>
          <a:bodyPr>
            <a:noAutofit/>
          </a:bodyPr>
          <a:lstStyle>
            <a:lvl1pPr marL="0" indent="0">
              <a:buNone/>
              <a:defRPr sz="1200">
                <a:solidFill>
                  <a:srgbClr val="000000"/>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grpSp>
        <p:nvGrpSpPr>
          <p:cNvPr id="24" name="Group 23"/>
          <p:cNvGrpSpPr/>
          <p:nvPr userDrawn="1"/>
        </p:nvGrpSpPr>
        <p:grpSpPr bwMode="gray">
          <a:xfrm>
            <a:off x="562708" y="458788"/>
            <a:ext cx="1520551" cy="562411"/>
            <a:chOff x="363538" y="466726"/>
            <a:chExt cx="1831975" cy="625475"/>
          </a:xfrm>
        </p:grpSpPr>
        <p:sp>
          <p:nvSpPr>
            <p:cNvPr id="25"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7"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539500845"/>
      </p:ext>
    </p:extLst>
  </p:cSld>
  <p:clrMapOvr>
    <a:masterClrMapping/>
  </p:clrMapOvr>
  <p:transition>
    <p:wip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Divider 1 ">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2355854" y="2194561"/>
            <a:ext cx="6328719" cy="3974464"/>
          </a:xfrm>
        </p:spPr>
        <p:txBody>
          <a:bodyPr anchor="t"/>
          <a:lstStyle>
            <a:lvl1pPr marL="0" indent="0">
              <a:lnSpc>
                <a:spcPct val="100000"/>
              </a:lnSpc>
              <a:spcBef>
                <a:spcPts val="1200"/>
              </a:spcBef>
              <a:buNone/>
              <a:defRPr sz="14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Subtext goes here Arial 14pt</a:t>
            </a:r>
          </a:p>
        </p:txBody>
      </p:sp>
      <p:sp>
        <p:nvSpPr>
          <p:cNvPr id="7" name="Title 6"/>
          <p:cNvSpPr>
            <a:spLocks noGrp="1"/>
          </p:cNvSpPr>
          <p:nvPr>
            <p:ph type="title" hasCustomPrompt="1"/>
          </p:nvPr>
        </p:nvSpPr>
        <p:spPr bwMode="auto">
          <a:xfrm>
            <a:off x="2355854" y="1301751"/>
            <a:ext cx="6559546" cy="457200"/>
          </a:xfrm>
        </p:spPr>
        <p:txBody>
          <a:bodyPr/>
          <a:lstStyle>
            <a:lvl1pPr>
              <a:defRPr>
                <a:solidFill>
                  <a:srgbClr val="000000"/>
                </a:solidFill>
              </a:defRPr>
            </a:lvl1pPr>
          </a:lstStyle>
          <a:p>
            <a:r>
              <a:rPr lang="en-US" dirty="0"/>
              <a:t>Divider 1 Title Goes Here</a:t>
            </a:r>
          </a:p>
        </p:txBody>
      </p:sp>
      <p:sp>
        <p:nvSpPr>
          <p:cNvPr id="2" name="Rectangle 1"/>
          <p:cNvSpPr/>
          <p:nvPr userDrawn="1"/>
        </p:nvSpPr>
        <p:spPr>
          <a:xfrm>
            <a:off x="1954007" y="-9000"/>
            <a:ext cx="102725" cy="687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1000" dirty="0">
              <a:solidFill>
                <a:srgbClr val="FFFFFF"/>
              </a:solidFill>
            </a:endParaRPr>
          </a:p>
        </p:txBody>
      </p:sp>
    </p:spTree>
    <p:extLst>
      <p:ext uri="{BB962C8B-B14F-4D97-AF65-F5344CB8AC3E}">
        <p14:creationId xmlns:p14="http://schemas.microsoft.com/office/powerpoint/2010/main" val="4152191037"/>
      </p:ext>
    </p:extLst>
  </p:cSld>
  <p:clrMapOvr>
    <a:masterClrMapping/>
  </p:clrMapOvr>
  <p:transition>
    <p:wip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ontent Header Slide Alternat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p:cNvSpPr/>
          <p:nvPr userDrawn="1"/>
        </p:nvSpPr>
        <p:spPr>
          <a:xfrm>
            <a:off x="1954007" y="-9000"/>
            <a:ext cx="102725" cy="687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sz="1000" dirty="0">
              <a:solidFill>
                <a:srgbClr val="FFFFFF"/>
              </a:solidFill>
            </a:endParaRPr>
          </a:p>
        </p:txBody>
      </p:sp>
      <p:sp>
        <p:nvSpPr>
          <p:cNvPr id="3" name="Text Placeholder 2"/>
          <p:cNvSpPr>
            <a:spLocks noGrp="1"/>
          </p:cNvSpPr>
          <p:nvPr>
            <p:ph type="body" idx="1" hasCustomPrompt="1"/>
          </p:nvPr>
        </p:nvSpPr>
        <p:spPr bwMode="auto">
          <a:xfrm>
            <a:off x="2355854" y="2194561"/>
            <a:ext cx="6328719" cy="3974464"/>
          </a:xfrm>
        </p:spPr>
        <p:txBody>
          <a:bodyPr anchor="t"/>
          <a:lstStyle>
            <a:lvl1pPr marL="0" indent="0">
              <a:lnSpc>
                <a:spcPct val="100000"/>
              </a:lnSpc>
              <a:spcBef>
                <a:spcPts val="1200"/>
              </a:spcBef>
              <a:buNone/>
              <a:defRPr sz="1400" baseline="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Use this slide for an Agenda or Contents Slide</a:t>
            </a:r>
          </a:p>
        </p:txBody>
      </p:sp>
      <p:sp>
        <p:nvSpPr>
          <p:cNvPr id="7" name="Title 6"/>
          <p:cNvSpPr>
            <a:spLocks noGrp="1"/>
          </p:cNvSpPr>
          <p:nvPr>
            <p:ph type="title" hasCustomPrompt="1"/>
          </p:nvPr>
        </p:nvSpPr>
        <p:spPr bwMode="auto">
          <a:xfrm>
            <a:off x="2355854" y="1301751"/>
            <a:ext cx="6559546" cy="457200"/>
          </a:xfrm>
        </p:spPr>
        <p:txBody>
          <a:bodyPr/>
          <a:lstStyle>
            <a:lvl1pPr>
              <a:defRPr>
                <a:solidFill>
                  <a:srgbClr val="000000"/>
                </a:solidFill>
              </a:defRPr>
            </a:lvl1pPr>
          </a:lstStyle>
          <a:p>
            <a:r>
              <a:rPr lang="en-US" dirty="0"/>
              <a:t>Alternate Divider</a:t>
            </a:r>
          </a:p>
        </p:txBody>
      </p:sp>
      <p:sp>
        <p:nvSpPr>
          <p:cNvPr id="12" name="Rectangle 11"/>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3" name="Rectangle 50"/>
          <p:cNvSpPr>
            <a:spLocks noChangeArrowheads="1"/>
          </p:cNvSpPr>
          <p:nvPr userDrawn="1"/>
        </p:nvSpPr>
        <p:spPr bwMode="auto">
          <a:xfrm>
            <a:off x="683573" y="6575105"/>
            <a:ext cx="6358781" cy="21031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14" name="TextBox 13"/>
          <p:cNvSpPr txBox="1"/>
          <p:nvPr userDrawn="1"/>
        </p:nvSpPr>
        <p:spPr bwMode="auto">
          <a:xfrm>
            <a:off x="226375" y="6506527"/>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mtClean="0">
                <a:solidFill>
                  <a:srgbClr val="FFFFFF"/>
                </a:solidFill>
              </a:rPr>
              <a:pPr>
                <a:lnSpc>
                  <a:spcPct val="95000"/>
                </a:lnSpc>
                <a:spcBef>
                  <a:spcPts val="0"/>
                </a:spcBef>
                <a:spcAft>
                  <a:spcPts val="0"/>
                </a:spcAft>
              </a:pPr>
              <a:t>‹#›</a:t>
            </a:fld>
            <a:endParaRPr lang="en-US" dirty="0">
              <a:solidFill>
                <a:srgbClr val="FFFFFF"/>
              </a:solidFill>
            </a:endParaRPr>
          </a:p>
        </p:txBody>
      </p:sp>
      <p:grpSp>
        <p:nvGrpSpPr>
          <p:cNvPr id="10" name="Group 9"/>
          <p:cNvGrpSpPr/>
          <p:nvPr userDrawn="1"/>
        </p:nvGrpSpPr>
        <p:grpSpPr>
          <a:xfrm>
            <a:off x="7590349" y="6574199"/>
            <a:ext cx="1272298" cy="201845"/>
            <a:chOff x="7546030" y="6858000"/>
            <a:chExt cx="1378323" cy="201845"/>
          </a:xfrm>
        </p:grpSpPr>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Tree>
    <p:extLst>
      <p:ext uri="{BB962C8B-B14F-4D97-AF65-F5344CB8AC3E}">
        <p14:creationId xmlns:p14="http://schemas.microsoft.com/office/powerpoint/2010/main" val="705238489"/>
      </p:ext>
    </p:extLst>
  </p:cSld>
  <p:clrMapOvr>
    <a:masterClrMapping/>
  </p:clrMapOvr>
  <p:transition>
    <p:wip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ivider 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550984" y="2171444"/>
            <a:ext cx="6925292" cy="3974464"/>
          </a:xfrm>
        </p:spPr>
        <p:txBody>
          <a:bodyPr anchor="t"/>
          <a:lstStyle>
            <a:lvl1pPr marL="0" indent="0">
              <a:lnSpc>
                <a:spcPct val="100000"/>
              </a:lnSpc>
              <a:spcBef>
                <a:spcPts val="1200"/>
              </a:spcBef>
              <a:buNone/>
              <a:defRPr sz="14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Subtext goes here Arial 14pt</a:t>
            </a:r>
          </a:p>
        </p:txBody>
      </p:sp>
      <p:sp>
        <p:nvSpPr>
          <p:cNvPr id="7" name="Title 6"/>
          <p:cNvSpPr>
            <a:spLocks noGrp="1"/>
          </p:cNvSpPr>
          <p:nvPr>
            <p:ph type="title" hasCustomPrompt="1"/>
          </p:nvPr>
        </p:nvSpPr>
        <p:spPr bwMode="auto">
          <a:xfrm>
            <a:off x="550985" y="1301751"/>
            <a:ext cx="6925292" cy="457200"/>
          </a:xfrm>
        </p:spPr>
        <p:txBody>
          <a:bodyPr/>
          <a:lstStyle>
            <a:lvl1pPr>
              <a:defRPr sz="1800">
                <a:solidFill>
                  <a:srgbClr val="000000"/>
                </a:solidFill>
              </a:defRPr>
            </a:lvl1pPr>
          </a:lstStyle>
          <a:p>
            <a:r>
              <a:rPr lang="en-US" dirty="0"/>
              <a:t>Optional Divider 2 Title Goes Here</a:t>
            </a:r>
          </a:p>
        </p:txBody>
      </p:sp>
      <p:sp>
        <p:nvSpPr>
          <p:cNvPr id="5" name="Rectangle 4"/>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 name="Rectangle 50"/>
          <p:cNvSpPr>
            <a:spLocks noChangeArrowheads="1"/>
          </p:cNvSpPr>
          <p:nvPr userDrawn="1"/>
        </p:nvSpPr>
        <p:spPr bwMode="auto">
          <a:xfrm>
            <a:off x="683573" y="6575105"/>
            <a:ext cx="6358781" cy="21031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8" name="TextBox 7"/>
          <p:cNvSpPr txBox="1"/>
          <p:nvPr userDrawn="1"/>
        </p:nvSpPr>
        <p:spPr bwMode="auto">
          <a:xfrm>
            <a:off x="226375" y="6506527"/>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mtClean="0">
                <a:solidFill>
                  <a:srgbClr val="FFFFFF"/>
                </a:solidFill>
              </a:rPr>
              <a:pPr>
                <a:lnSpc>
                  <a:spcPct val="95000"/>
                </a:lnSpc>
                <a:spcBef>
                  <a:spcPts val="0"/>
                </a:spcBef>
                <a:spcAft>
                  <a:spcPts val="0"/>
                </a:spcAft>
              </a:pPr>
              <a:t>‹#›</a:t>
            </a:fld>
            <a:endParaRPr lang="en-US" dirty="0">
              <a:solidFill>
                <a:srgbClr val="FFFFFF"/>
              </a:solidFill>
            </a:endParaRPr>
          </a:p>
        </p:txBody>
      </p:sp>
      <p:grpSp>
        <p:nvGrpSpPr>
          <p:cNvPr id="12" name="Group 11"/>
          <p:cNvGrpSpPr/>
          <p:nvPr userDrawn="1"/>
        </p:nvGrpSpPr>
        <p:grpSpPr>
          <a:xfrm>
            <a:off x="7590349" y="6574199"/>
            <a:ext cx="1272298" cy="201845"/>
            <a:chOff x="7546030" y="6858000"/>
            <a:chExt cx="1378323" cy="201845"/>
          </a:xfrm>
        </p:grpSpPr>
        <p:pic>
          <p:nvPicPr>
            <p:cNvPr id="13" name="Picture 12"/>
            <p:cNvPicPr>
              <a:picLocks noChangeAspect="1"/>
            </p:cNvPicPr>
            <p:nvPr userDrawn="1"/>
          </p:nvPicPr>
          <p:blipFill rotWithShape="1">
            <a:blip r:embed="rId3"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4" name="Picture 13"/>
            <p:cNvPicPr>
              <a:picLocks noChangeAspect="1"/>
            </p:cNvPicPr>
            <p:nvPr userDrawn="1"/>
          </p:nvPicPr>
          <p:blipFill rotWithShape="1">
            <a:blip r:embed="rId4"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Tree>
    <p:extLst>
      <p:ext uri="{BB962C8B-B14F-4D97-AF65-F5344CB8AC3E}">
        <p14:creationId xmlns:p14="http://schemas.microsoft.com/office/powerpoint/2010/main" val="1827218686"/>
      </p:ext>
    </p:extLst>
  </p:cSld>
  <p:clrMapOvr>
    <a:masterClrMapping/>
  </p:clrMapOvr>
  <p:transition>
    <p:wip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Divider 3">
    <p:bg bwMode="gray">
      <p:bgPr>
        <a:solidFill>
          <a:schemeClr val="bg1"/>
        </a:solidFill>
        <a:effectLst/>
      </p:bgPr>
    </p:bg>
    <p:spTree>
      <p:nvGrpSpPr>
        <p:cNvPr id="1" name=""/>
        <p:cNvGrpSpPr/>
        <p:nvPr/>
      </p:nvGrpSpPr>
      <p:grpSpPr>
        <a:xfrm>
          <a:off x="0" y="0"/>
          <a:ext cx="0" cy="0"/>
          <a:chOff x="0" y="0"/>
          <a:chExt cx="0" cy="0"/>
        </a:xfrm>
      </p:grpSpPr>
      <p:sp>
        <p:nvSpPr>
          <p:cNvPr id="17" name="Rectangle 16"/>
          <p:cNvSpPr/>
          <p:nvPr userDrawn="1"/>
        </p:nvSpPr>
        <p:spPr>
          <a:xfrm>
            <a:off x="0" y="0"/>
            <a:ext cx="914400" cy="6853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8" name="Rectangle 17"/>
          <p:cNvSpPr/>
          <p:nvPr userDrawn="1"/>
        </p:nvSpPr>
        <p:spPr>
          <a:xfrm>
            <a:off x="914400" y="0"/>
            <a:ext cx="84406" cy="6853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3" name="Text Placeholder 2"/>
          <p:cNvSpPr>
            <a:spLocks noGrp="1"/>
          </p:cNvSpPr>
          <p:nvPr>
            <p:ph type="body" idx="1" hasCustomPrompt="1"/>
          </p:nvPr>
        </p:nvSpPr>
        <p:spPr bwMode="auto">
          <a:xfrm>
            <a:off x="1371600" y="2194561"/>
            <a:ext cx="7312973" cy="3974464"/>
          </a:xfrm>
        </p:spPr>
        <p:txBody>
          <a:bodyPr anchor="t"/>
          <a:lstStyle>
            <a:lvl1pPr marL="0" indent="0">
              <a:lnSpc>
                <a:spcPct val="100000"/>
              </a:lnSpc>
              <a:spcBef>
                <a:spcPts val="1200"/>
              </a:spcBef>
              <a:buNone/>
              <a:defRPr sz="1400" baseline="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Subtext goes here Arial 14pt</a:t>
            </a:r>
          </a:p>
        </p:txBody>
      </p:sp>
      <p:sp>
        <p:nvSpPr>
          <p:cNvPr id="7" name="Title 6"/>
          <p:cNvSpPr>
            <a:spLocks noGrp="1"/>
          </p:cNvSpPr>
          <p:nvPr>
            <p:ph type="title" hasCustomPrompt="1"/>
          </p:nvPr>
        </p:nvSpPr>
        <p:spPr bwMode="auto">
          <a:xfrm>
            <a:off x="1371600" y="1301751"/>
            <a:ext cx="7543800" cy="457200"/>
          </a:xfrm>
        </p:spPr>
        <p:txBody>
          <a:bodyPr/>
          <a:lstStyle>
            <a:lvl1pPr>
              <a:defRPr baseline="0">
                <a:solidFill>
                  <a:srgbClr val="000000"/>
                </a:solidFill>
              </a:defRPr>
            </a:lvl1pPr>
          </a:lstStyle>
          <a:p>
            <a:r>
              <a:rPr lang="en-US" dirty="0"/>
              <a:t>Optional Divider 3 Title Goes Here</a:t>
            </a:r>
          </a:p>
        </p:txBody>
      </p:sp>
      <p:sp>
        <p:nvSpPr>
          <p:cNvPr id="5" name="Rectangle 4"/>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 name="Rectangle 50"/>
          <p:cNvSpPr>
            <a:spLocks noChangeArrowheads="1"/>
          </p:cNvSpPr>
          <p:nvPr userDrawn="1"/>
        </p:nvSpPr>
        <p:spPr bwMode="auto">
          <a:xfrm>
            <a:off x="683573" y="6575105"/>
            <a:ext cx="6358781" cy="21031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8" name="TextBox 7"/>
          <p:cNvSpPr txBox="1"/>
          <p:nvPr userDrawn="1"/>
        </p:nvSpPr>
        <p:spPr bwMode="auto">
          <a:xfrm>
            <a:off x="226375" y="6506527"/>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mtClean="0">
                <a:solidFill>
                  <a:srgbClr val="FFFFFF"/>
                </a:solidFill>
              </a:rPr>
              <a:pPr>
                <a:lnSpc>
                  <a:spcPct val="95000"/>
                </a:lnSpc>
                <a:spcBef>
                  <a:spcPts val="0"/>
                </a:spcBef>
                <a:spcAft>
                  <a:spcPts val="0"/>
                </a:spcAft>
              </a:pPr>
              <a:t>‹#›</a:t>
            </a:fld>
            <a:endParaRPr lang="en-US" dirty="0">
              <a:solidFill>
                <a:srgbClr val="FFFFFF"/>
              </a:solidFill>
            </a:endParaRPr>
          </a:p>
        </p:txBody>
      </p:sp>
      <p:grpSp>
        <p:nvGrpSpPr>
          <p:cNvPr id="12" name="Group 11"/>
          <p:cNvGrpSpPr/>
          <p:nvPr userDrawn="1"/>
        </p:nvGrpSpPr>
        <p:grpSpPr>
          <a:xfrm>
            <a:off x="7590349" y="6574199"/>
            <a:ext cx="1272298" cy="201845"/>
            <a:chOff x="7546030" y="6858000"/>
            <a:chExt cx="1378323" cy="201845"/>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Tree>
    <p:extLst>
      <p:ext uri="{BB962C8B-B14F-4D97-AF65-F5344CB8AC3E}">
        <p14:creationId xmlns:p14="http://schemas.microsoft.com/office/powerpoint/2010/main" val="2227811612"/>
      </p:ext>
    </p:extLst>
  </p:cSld>
  <p:clrMapOvr>
    <a:masterClrMapping/>
  </p:clrMapOvr>
  <p:transition>
    <p:wip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ontent Header slide">
    <p:bg bwMode="gray">
      <p:bgPr>
        <a:solidFill>
          <a:schemeClr val="bg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bwMode="auto">
          <a:xfrm>
            <a:off x="682474" y="1340768"/>
            <a:ext cx="7772560" cy="385715"/>
          </a:xfrm>
        </p:spPr>
        <p:txBody>
          <a:bodyPr/>
          <a:lstStyle>
            <a:lvl1pPr>
              <a:lnSpc>
                <a:spcPct val="100000"/>
              </a:lnSpc>
              <a:defRPr/>
            </a:lvl1pPr>
          </a:lstStyle>
          <a:p>
            <a:r>
              <a:rPr lang="en-US" dirty="0"/>
              <a:t>Click To Edit Master Title Style</a:t>
            </a:r>
          </a:p>
        </p:txBody>
      </p:sp>
      <p:sp>
        <p:nvSpPr>
          <p:cNvPr id="6" name="Content Placeholder 2"/>
          <p:cNvSpPr>
            <a:spLocks noGrp="1"/>
          </p:cNvSpPr>
          <p:nvPr>
            <p:ph idx="1"/>
          </p:nvPr>
        </p:nvSpPr>
        <p:spPr bwMode="auto">
          <a:xfrm>
            <a:off x="683568" y="1904999"/>
            <a:ext cx="7772560" cy="4264025"/>
          </a:xfrm>
        </p:spPr>
        <p:txBody>
          <a:bodyPr/>
          <a:lstStyle>
            <a:lvl1pPr>
              <a:lnSpc>
                <a:spcPct val="100000"/>
              </a:lnSpc>
              <a:defRPr sz="1400"/>
            </a:lvl1pPr>
            <a:lvl2pPr>
              <a:lnSpc>
                <a:spcPct val="100000"/>
              </a:lnSpc>
              <a:defRPr sz="1400"/>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14"/>
          <p:cNvCxnSpPr>
            <a:cxnSpLocks noChangeShapeType="1"/>
          </p:cNvCxnSpPr>
          <p:nvPr userDrawn="1"/>
        </p:nvCxnSpPr>
        <p:spPr bwMode="gray">
          <a:xfrm>
            <a:off x="683573" y="1301751"/>
            <a:ext cx="7771463" cy="0"/>
          </a:xfrm>
          <a:prstGeom prst="line">
            <a:avLst/>
          </a:prstGeom>
          <a:noFill/>
          <a:ln w="12700" algn="ctr">
            <a:solidFill>
              <a:schemeClr val="accent2"/>
            </a:solidFill>
            <a:round/>
            <a:headEnd/>
            <a:tailEnd/>
          </a:ln>
          <a:extLst>
            <a:ext uri="{909E8E84-426E-40DD-AFC4-6F175D3DCCD1}">
              <a14:hiddenFill xmlns:a14="http://schemas.microsoft.com/office/drawing/2010/main">
                <a:noFill/>
              </a14:hiddenFill>
            </a:ext>
          </a:extLst>
        </p:spPr>
      </p:cxnSp>
      <p:sp>
        <p:nvSpPr>
          <p:cNvPr id="9" name="Rectangle 8"/>
          <p:cNvSpPr/>
          <p:nvPr userDrawn="1"/>
        </p:nvSpPr>
        <p:spPr>
          <a:xfrm>
            <a:off x="0" y="6492240"/>
            <a:ext cx="9144000" cy="365760"/>
          </a:xfrm>
          <a:prstGeom prst="rect">
            <a:avLst/>
          </a:prstGeom>
          <a:solidFill>
            <a:srgbClr val="A29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0" name="Rectangle 50"/>
          <p:cNvSpPr>
            <a:spLocks noChangeArrowheads="1"/>
          </p:cNvSpPr>
          <p:nvPr userDrawn="1"/>
        </p:nvSpPr>
        <p:spPr bwMode="auto">
          <a:xfrm>
            <a:off x="683573" y="6575105"/>
            <a:ext cx="6358781" cy="21031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11" name="TextBox 10"/>
          <p:cNvSpPr txBox="1"/>
          <p:nvPr userDrawn="1"/>
        </p:nvSpPr>
        <p:spPr bwMode="auto">
          <a:xfrm>
            <a:off x="226375" y="6506527"/>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mtClean="0">
                <a:solidFill>
                  <a:srgbClr val="FFFFFF"/>
                </a:solidFill>
              </a:rPr>
              <a:pPr>
                <a:lnSpc>
                  <a:spcPct val="95000"/>
                </a:lnSpc>
                <a:spcBef>
                  <a:spcPts val="0"/>
                </a:spcBef>
                <a:spcAft>
                  <a:spcPts val="0"/>
                </a:spcAft>
              </a:pPr>
              <a:t>‹#›</a:t>
            </a:fld>
            <a:endParaRPr lang="en-US" dirty="0">
              <a:solidFill>
                <a:srgbClr val="FFFFFF"/>
              </a:solidFill>
            </a:endParaRPr>
          </a:p>
        </p:txBody>
      </p:sp>
      <p:grpSp>
        <p:nvGrpSpPr>
          <p:cNvPr id="15" name="Group 14"/>
          <p:cNvGrpSpPr/>
          <p:nvPr userDrawn="1"/>
        </p:nvGrpSpPr>
        <p:grpSpPr>
          <a:xfrm>
            <a:off x="7590349" y="6574199"/>
            <a:ext cx="1272298" cy="201845"/>
            <a:chOff x="7546030" y="6858000"/>
            <a:chExt cx="1378323" cy="201845"/>
          </a:xfrm>
        </p:grpSpPr>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7" name="Picture 16"/>
            <p:cNvPicPr>
              <a:picLocks noChangeAspect="1"/>
            </p:cNvPicPr>
            <p:nvPr userDrawn="1"/>
          </p:nvPicPr>
          <p:blipFill rotWithShape="1">
            <a:blip r:embed="rId3"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Tree>
    <p:extLst>
      <p:ext uri="{BB962C8B-B14F-4D97-AF65-F5344CB8AC3E}">
        <p14:creationId xmlns:p14="http://schemas.microsoft.com/office/powerpoint/2010/main" val="3745569526"/>
      </p:ext>
    </p:extLst>
  </p:cSld>
  <p:clrMapOvr>
    <a:masterClrMapping/>
  </p:clrMapOvr>
  <p:transition>
    <p:wip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380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a:xfrm>
            <a:off x="218769" y="458789"/>
            <a:ext cx="8706462" cy="424732"/>
          </a:xfrm>
        </p:spPr>
        <p:txBody>
          <a:bodyPr/>
          <a:lstStyle/>
          <a:p>
            <a:r>
              <a:rPr lang="en-US"/>
              <a:t>Click to edit Master title style</a:t>
            </a:r>
            <a:endParaRPr lang="en-GB"/>
          </a:p>
        </p:txBody>
      </p:sp>
      <p:sp>
        <p:nvSpPr>
          <p:cNvPr id="5" name="Content Placeholder 4"/>
          <p:cNvSpPr>
            <a:spLocks noGrp="1"/>
          </p:cNvSpPr>
          <p:nvPr>
            <p:ph sz="quarter" idx="17"/>
          </p:nvPr>
        </p:nvSpPr>
        <p:spPr>
          <a:xfrm>
            <a:off x="218343"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208175715"/>
      </p:ext>
    </p:extLst>
  </p:cSld>
  <p:clrMapOvr>
    <a:masterClrMapping/>
  </p:clrMapOvr>
  <p:transition>
    <p:wip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380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a:xfrm>
            <a:off x="218769" y="458789"/>
            <a:ext cx="8706462" cy="424732"/>
          </a:xfrm>
        </p:spPr>
        <p:txBody>
          <a:bodyPr/>
          <a:lstStyle/>
          <a:p>
            <a:r>
              <a:rPr lang="en-US"/>
              <a:t>Click to edit Master title style</a:t>
            </a:r>
            <a:endParaRPr lang="en-GB"/>
          </a:p>
        </p:txBody>
      </p:sp>
      <p:sp>
        <p:nvSpPr>
          <p:cNvPr id="5" name="Content Placeholder 4"/>
          <p:cNvSpPr>
            <a:spLocks noGrp="1"/>
          </p:cNvSpPr>
          <p:nvPr>
            <p:ph sz="quarter" idx="17"/>
          </p:nvPr>
        </p:nvSpPr>
        <p:spPr>
          <a:xfrm>
            <a:off x="218343" y="1160464"/>
            <a:ext cx="8707315" cy="4932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711444"/>
      </p:ext>
    </p:extLst>
  </p:cSld>
  <p:clrMapOvr>
    <a:masterClrMapping/>
  </p:clrMapOvr>
  <p:transition>
    <p:wip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343" y="6273800"/>
            <a:ext cx="8707315"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a:xfrm>
            <a:off x="218769" y="458789"/>
            <a:ext cx="8706462" cy="424732"/>
          </a:xfrm>
        </p:spPr>
        <p:txBody>
          <a:bodyPr/>
          <a:lstStyle/>
          <a:p>
            <a:r>
              <a:rPr lang="en-US"/>
              <a:t>Click to edit Master title style</a:t>
            </a:r>
            <a:endParaRPr lang="en-GB"/>
          </a:p>
        </p:txBody>
      </p:sp>
      <p:sp>
        <p:nvSpPr>
          <p:cNvPr id="6" name="Content Placeholder 5"/>
          <p:cNvSpPr>
            <a:spLocks noGrp="1"/>
          </p:cNvSpPr>
          <p:nvPr>
            <p:ph sz="quarter" idx="17"/>
          </p:nvPr>
        </p:nvSpPr>
        <p:spPr>
          <a:xfrm>
            <a:off x="218343"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p:cNvSpPr>
            <a:spLocks noGrp="1"/>
          </p:cNvSpPr>
          <p:nvPr>
            <p:ph sz="quarter" idx="18"/>
          </p:nvPr>
        </p:nvSpPr>
        <p:spPr>
          <a:xfrm>
            <a:off x="4637943" y="1160463"/>
            <a:ext cx="4270154" cy="4932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740555767"/>
      </p:ext>
    </p:extLst>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74"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1456475403"/>
      </p:ext>
    </p:extLst>
  </p:cSld>
  <p:clrMapOvr>
    <a:masterClrMapping/>
  </p:clrMapOvr>
  <p:transition>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mparison Box">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218286" y="1160784"/>
            <a:ext cx="4286769"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baseline="0">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1" name="Content Placeholder 10"/>
          <p:cNvSpPr>
            <a:spLocks noGrp="1"/>
          </p:cNvSpPr>
          <p:nvPr>
            <p:ph sz="quarter" idx="17" hasCustomPrompt="1"/>
          </p:nvPr>
        </p:nvSpPr>
        <p:spPr bwMode="auto">
          <a:xfrm>
            <a:off x="218286" y="1484784"/>
            <a:ext cx="4286769"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baseline="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
        <p:nvSpPr>
          <p:cNvPr id="5" name="Text Placeholder 4"/>
          <p:cNvSpPr>
            <a:spLocks noGrp="1"/>
          </p:cNvSpPr>
          <p:nvPr>
            <p:ph type="body" sz="quarter" idx="3" hasCustomPrompt="1"/>
          </p:nvPr>
        </p:nvSpPr>
        <p:spPr bwMode="gray">
          <a:xfrm>
            <a:off x="4630194" y="1160784"/>
            <a:ext cx="4286769"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2" name="Content Placeholder 10"/>
          <p:cNvSpPr>
            <a:spLocks noGrp="1"/>
          </p:cNvSpPr>
          <p:nvPr>
            <p:ph sz="quarter" idx="18" hasCustomPrompt="1"/>
          </p:nvPr>
        </p:nvSpPr>
        <p:spPr bwMode="auto">
          <a:xfrm>
            <a:off x="4630194" y="1484784"/>
            <a:ext cx="4286769"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
        <p:nvSpPr>
          <p:cNvPr id="9" name="Text Placeholder 12"/>
          <p:cNvSpPr>
            <a:spLocks noGrp="1"/>
          </p:cNvSpPr>
          <p:nvPr>
            <p:ph type="body" sz="quarter" idx="16" hasCustomPrompt="1"/>
          </p:nvPr>
        </p:nvSpPr>
        <p:spPr bwMode="auto">
          <a:xfrm>
            <a:off x="218343" y="627380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a:xfrm>
            <a:off x="218285" y="458789"/>
            <a:ext cx="8706462" cy="424732"/>
          </a:xfrm>
        </p:spPr>
        <p:txBody>
          <a:bodyPr/>
          <a:lstStyle/>
          <a:p>
            <a:r>
              <a:rPr lang="en-US"/>
              <a:t>Click to edit Master title style</a:t>
            </a:r>
            <a:endParaRPr lang="en-GB"/>
          </a:p>
        </p:txBody>
      </p:sp>
    </p:spTree>
    <p:extLst>
      <p:ext uri="{BB962C8B-B14F-4D97-AF65-F5344CB8AC3E}">
        <p14:creationId xmlns:p14="http://schemas.microsoft.com/office/powerpoint/2010/main" val="3312165557"/>
      </p:ext>
    </p:extLst>
  </p:cSld>
  <p:clrMapOvr>
    <a:masterClrMapping/>
  </p:clrMapOvr>
  <p:transition>
    <p:wip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Comparison Box">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218286" y="1160784"/>
            <a:ext cx="2857846"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baseline="0">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1" name="Content Placeholder 10"/>
          <p:cNvSpPr>
            <a:spLocks noGrp="1"/>
          </p:cNvSpPr>
          <p:nvPr>
            <p:ph sz="quarter" idx="17" hasCustomPrompt="1"/>
          </p:nvPr>
        </p:nvSpPr>
        <p:spPr bwMode="auto">
          <a:xfrm>
            <a:off x="218286" y="1484784"/>
            <a:ext cx="2857846"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baseline="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
        <p:nvSpPr>
          <p:cNvPr id="9" name="Text Placeholder 12"/>
          <p:cNvSpPr>
            <a:spLocks noGrp="1"/>
          </p:cNvSpPr>
          <p:nvPr>
            <p:ph type="body" sz="quarter" idx="16" hasCustomPrompt="1"/>
          </p:nvPr>
        </p:nvSpPr>
        <p:spPr bwMode="auto">
          <a:xfrm>
            <a:off x="218343" y="627380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a:xfrm>
            <a:off x="218285" y="458789"/>
            <a:ext cx="8706462" cy="424732"/>
          </a:xfrm>
        </p:spPr>
        <p:txBody>
          <a:bodyPr/>
          <a:lstStyle/>
          <a:p>
            <a:r>
              <a:rPr lang="en-US"/>
              <a:t>Click to edit Master title style</a:t>
            </a:r>
            <a:endParaRPr lang="en-GB"/>
          </a:p>
        </p:txBody>
      </p:sp>
      <p:sp>
        <p:nvSpPr>
          <p:cNvPr id="8" name="Text Placeholder 2"/>
          <p:cNvSpPr>
            <a:spLocks noGrp="1"/>
          </p:cNvSpPr>
          <p:nvPr>
            <p:ph type="body" idx="18" hasCustomPrompt="1"/>
          </p:nvPr>
        </p:nvSpPr>
        <p:spPr bwMode="gray">
          <a:xfrm>
            <a:off x="3142435" y="1160784"/>
            <a:ext cx="2857846"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baseline="0">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0" name="Content Placeholder 10"/>
          <p:cNvSpPr>
            <a:spLocks noGrp="1"/>
          </p:cNvSpPr>
          <p:nvPr>
            <p:ph sz="quarter" idx="19" hasCustomPrompt="1"/>
          </p:nvPr>
        </p:nvSpPr>
        <p:spPr bwMode="auto">
          <a:xfrm>
            <a:off x="3142435" y="1484784"/>
            <a:ext cx="2857846"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baseline="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
        <p:nvSpPr>
          <p:cNvPr id="13" name="Text Placeholder 2"/>
          <p:cNvSpPr>
            <a:spLocks noGrp="1"/>
          </p:cNvSpPr>
          <p:nvPr>
            <p:ph type="body" idx="20" hasCustomPrompt="1"/>
          </p:nvPr>
        </p:nvSpPr>
        <p:spPr bwMode="gray">
          <a:xfrm>
            <a:off x="6066583" y="1160784"/>
            <a:ext cx="2857846"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baseline="0">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4" name="Content Placeholder 10"/>
          <p:cNvSpPr>
            <a:spLocks noGrp="1"/>
          </p:cNvSpPr>
          <p:nvPr>
            <p:ph sz="quarter" idx="21" hasCustomPrompt="1"/>
          </p:nvPr>
        </p:nvSpPr>
        <p:spPr bwMode="auto">
          <a:xfrm>
            <a:off x="6066583" y="1484784"/>
            <a:ext cx="2857846"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baseline="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Tree>
    <p:extLst>
      <p:ext uri="{BB962C8B-B14F-4D97-AF65-F5344CB8AC3E}">
        <p14:creationId xmlns:p14="http://schemas.microsoft.com/office/powerpoint/2010/main" val="1774439256"/>
      </p:ext>
    </p:extLst>
  </p:cSld>
  <p:clrMapOvr>
    <a:masterClrMapping/>
  </p:clrMapOvr>
  <p:transition>
    <p:wip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3" y="627380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381772177"/>
      </p:ext>
    </p:extLst>
  </p:cSld>
  <p:clrMapOvr>
    <a:masterClrMapping/>
  </p:clrMapOvr>
  <p:transition>
    <p:wip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5038389"/>
      </p:ext>
    </p:extLst>
  </p:cSld>
  <p:clrMapOvr>
    <a:masterClrMapping/>
  </p:clrMapOvr>
  <p:transition>
    <p:wip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2" name="TextBox 1"/>
          <p:cNvSpPr txBox="1"/>
          <p:nvPr userDrawn="1"/>
        </p:nvSpPr>
        <p:spPr>
          <a:xfrm>
            <a:off x="1405584" y="973991"/>
            <a:ext cx="914400" cy="914400"/>
          </a:xfrm>
          <a:prstGeom prst="rect">
            <a:avLst/>
          </a:prstGeom>
          <a:noFill/>
        </p:spPr>
        <p:txBody>
          <a:bodyPr wrap="none" rtlCol="0">
            <a:noAutofit/>
          </a:bodyPr>
          <a:lstStyle/>
          <a:p>
            <a:pPr>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343" y="1160464"/>
            <a:ext cx="8706462" cy="4932362"/>
          </a:xfrm>
        </p:spPr>
        <p:txBody>
          <a:bodyPr/>
          <a:lstStyle>
            <a:lvl1pPr>
              <a:spcBef>
                <a:spcPts val="400"/>
              </a:spcBef>
              <a:defRPr sz="650" b="0">
                <a:solidFill>
                  <a:srgbClr val="000000"/>
                </a:solidFill>
              </a:defRPr>
            </a:lvl1pPr>
            <a:lvl2pPr>
              <a:defRPr sz="1200"/>
            </a:lvl2pPr>
            <a:lvl3pPr>
              <a:defRPr sz="1200"/>
            </a:lvl3pPr>
            <a:lvl4pPr>
              <a:defRPr sz="1100"/>
            </a:lvl4pPr>
            <a:lvl5pPr>
              <a:defRPr sz="1050"/>
            </a:lvl5pPr>
          </a:lstStyle>
          <a:p>
            <a:pPr lvl="0"/>
            <a:r>
              <a:rPr lang="en-US" dirty="0"/>
              <a:t>Click to add disclosure copy Arial 9pt</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16793184"/>
      </p:ext>
    </p:extLst>
  </p:cSld>
  <p:clrMapOvr>
    <a:masterClrMapping/>
  </p:clrMapOvr>
  <p:transition>
    <p:wip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sclosure continuation">
    <p:spTree>
      <p:nvGrpSpPr>
        <p:cNvPr id="1" name=""/>
        <p:cNvGrpSpPr/>
        <p:nvPr/>
      </p:nvGrpSpPr>
      <p:grpSpPr>
        <a:xfrm>
          <a:off x="0" y="0"/>
          <a:ext cx="0" cy="0"/>
          <a:chOff x="0" y="0"/>
          <a:chExt cx="0" cy="0"/>
        </a:xfrm>
      </p:grpSpPr>
      <p:sp>
        <p:nvSpPr>
          <p:cNvPr id="2" name="TextBox 1"/>
          <p:cNvSpPr txBox="1"/>
          <p:nvPr userDrawn="1"/>
        </p:nvSpPr>
        <p:spPr>
          <a:xfrm>
            <a:off x="1405584" y="973991"/>
            <a:ext cx="914400" cy="914400"/>
          </a:xfrm>
          <a:prstGeom prst="rect">
            <a:avLst/>
          </a:prstGeom>
          <a:noFill/>
        </p:spPr>
        <p:txBody>
          <a:bodyPr wrap="none" rtlCol="0">
            <a:noAutofit/>
          </a:bodyPr>
          <a:lstStyle/>
          <a:p>
            <a:pPr>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769" y="476672"/>
            <a:ext cx="8706462" cy="5616154"/>
          </a:xfrm>
        </p:spPr>
        <p:txBody>
          <a:bodyPr/>
          <a:lstStyle>
            <a:lvl1pPr>
              <a:defRPr sz="900" b="0">
                <a:solidFill>
                  <a:srgbClr val="000000"/>
                </a:solidFill>
              </a:defRPr>
            </a:lvl1pPr>
            <a:lvl2pPr>
              <a:defRPr sz="1200"/>
            </a:lvl2pPr>
            <a:lvl3pPr>
              <a:defRPr sz="1200"/>
            </a:lvl3pPr>
            <a:lvl4pPr>
              <a:defRPr sz="1100"/>
            </a:lvl4pPr>
            <a:lvl5pPr>
              <a:defRPr sz="1050"/>
            </a:lvl5pPr>
          </a:lstStyle>
          <a:p>
            <a:pPr lvl="0"/>
            <a:r>
              <a:rPr lang="en-US" dirty="0"/>
              <a:t>Click to add disclosure copy Arial 9pt</a:t>
            </a:r>
            <a:endParaRPr lang="en-GB" dirty="0"/>
          </a:p>
        </p:txBody>
      </p:sp>
    </p:spTree>
    <p:extLst>
      <p:ext uri="{BB962C8B-B14F-4D97-AF65-F5344CB8AC3E}">
        <p14:creationId xmlns:p14="http://schemas.microsoft.com/office/powerpoint/2010/main" val="2133593148"/>
      </p:ext>
    </p:extLst>
  </p:cSld>
  <p:clrMapOvr>
    <a:masterClrMapping/>
  </p:clrMapOvr>
  <p:transition>
    <p:wip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5018" y="5412948"/>
            <a:ext cx="3991630" cy="1004384"/>
          </a:xfrm>
          <a:prstGeom prst="rect">
            <a:avLst/>
          </a:prstGeom>
        </p:spPr>
      </p:pic>
    </p:spTree>
    <p:extLst>
      <p:ext uri="{BB962C8B-B14F-4D97-AF65-F5344CB8AC3E}">
        <p14:creationId xmlns:p14="http://schemas.microsoft.com/office/powerpoint/2010/main" val="4198909417"/>
      </p:ext>
    </p:extLst>
  </p:cSld>
  <p:clrMapOvr>
    <a:masterClrMapping/>
  </p:clrMapOvr>
  <p:transition>
    <p:wip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4536224"/>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598"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3033"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733">
                <a:solidFill>
                  <a:schemeClr val="bg1"/>
                </a:solidFill>
              </a:defRPr>
            </a:lvl1pPr>
            <a:lvl2pPr marL="495285" indent="0" algn="ctr">
              <a:buNone/>
              <a:defRPr>
                <a:solidFill>
                  <a:schemeClr val="tx1">
                    <a:tint val="75000"/>
                  </a:schemeClr>
                </a:solidFill>
              </a:defRPr>
            </a:lvl2pPr>
            <a:lvl3pPr marL="990570" indent="0" algn="ctr">
              <a:buNone/>
              <a:defRPr>
                <a:solidFill>
                  <a:schemeClr val="tx1">
                    <a:tint val="75000"/>
                  </a:schemeClr>
                </a:solidFill>
              </a:defRPr>
            </a:lvl3pPr>
            <a:lvl4pPr marL="1485854" indent="0" algn="ctr">
              <a:buNone/>
              <a:defRPr>
                <a:solidFill>
                  <a:schemeClr val="tx1">
                    <a:tint val="75000"/>
                  </a:schemeClr>
                </a:solidFill>
              </a:defRPr>
            </a:lvl4pPr>
            <a:lvl5pPr marL="1981139" indent="0" algn="ctr">
              <a:buNone/>
              <a:defRPr>
                <a:solidFill>
                  <a:schemeClr val="tx1">
                    <a:tint val="75000"/>
                  </a:schemeClr>
                </a:solidFill>
              </a:defRPr>
            </a:lvl5pPr>
            <a:lvl6pPr marL="2476424" indent="0" algn="ctr">
              <a:buNone/>
              <a:defRPr>
                <a:solidFill>
                  <a:schemeClr val="tx1">
                    <a:tint val="75000"/>
                  </a:schemeClr>
                </a:solidFill>
              </a:defRPr>
            </a:lvl6pPr>
            <a:lvl7pPr marL="2971709" indent="0" algn="ctr">
              <a:buNone/>
              <a:defRPr>
                <a:solidFill>
                  <a:schemeClr val="tx1">
                    <a:tint val="75000"/>
                  </a:schemeClr>
                </a:solidFill>
              </a:defRPr>
            </a:lvl7pPr>
            <a:lvl8pPr marL="3466993" indent="0" algn="ctr">
              <a:buNone/>
              <a:defRPr>
                <a:solidFill>
                  <a:schemeClr val="tx1">
                    <a:tint val="75000"/>
                  </a:schemeClr>
                </a:solidFill>
              </a:defRPr>
            </a:lvl8pPr>
            <a:lvl9pPr marL="3962278"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50"/>
              </a:spcBef>
              <a:buNone/>
              <a:defRPr sz="1733" b="1">
                <a:solidFill>
                  <a:schemeClr val="bg1"/>
                </a:solidFill>
              </a:defRPr>
            </a:lvl1pPr>
            <a:lvl2pPr marL="1720" indent="0">
              <a:lnSpc>
                <a:spcPct val="100000"/>
              </a:lnSpc>
              <a:spcBef>
                <a:spcPts val="650"/>
              </a:spcBef>
              <a:buNone/>
              <a:defRPr sz="1517" b="0">
                <a:solidFill>
                  <a:schemeClr val="bg1"/>
                </a:solidFill>
              </a:defRPr>
            </a:lvl2pPr>
            <a:lvl3pPr marL="605348" indent="0">
              <a:spcBef>
                <a:spcPts val="650"/>
              </a:spcBef>
              <a:buNone/>
              <a:defRPr sz="1517"/>
            </a:lvl3pPr>
            <a:lvl4pPr marL="990570" indent="0">
              <a:spcBef>
                <a:spcPts val="650"/>
              </a:spcBef>
              <a:buNone/>
              <a:defRPr sz="1517"/>
            </a:lvl4pPr>
            <a:lvl5pPr marL="1301842" indent="0">
              <a:spcBef>
                <a:spcPts val="650"/>
              </a:spcBef>
              <a:buNone/>
              <a:defRPr sz="1517"/>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33"/>
              </a:spcBef>
              <a:buNone/>
              <a:defRPr sz="1300">
                <a:solidFill>
                  <a:schemeClr val="bg1"/>
                </a:solidFill>
              </a:defRPr>
            </a:lvl1pPr>
            <a:lvl2pPr marL="256241" indent="0">
              <a:lnSpc>
                <a:spcPct val="90000"/>
              </a:lnSpc>
              <a:spcBef>
                <a:spcPts val="0"/>
              </a:spcBef>
              <a:buNone/>
              <a:defRPr/>
            </a:lvl2pPr>
            <a:lvl3pPr marL="605348" indent="0">
              <a:lnSpc>
                <a:spcPct val="90000"/>
              </a:lnSpc>
              <a:spcBef>
                <a:spcPts val="0"/>
              </a:spcBef>
              <a:buNone/>
              <a:defRPr/>
            </a:lvl3pPr>
            <a:lvl4pPr marL="990570" indent="0">
              <a:lnSpc>
                <a:spcPct val="90000"/>
              </a:lnSpc>
              <a:spcBef>
                <a:spcPts val="0"/>
              </a:spcBef>
              <a:buNone/>
              <a:defRPr/>
            </a:lvl4pPr>
            <a:lvl5pPr marL="1301842"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517">
                <a:solidFill>
                  <a:schemeClr val="bg1"/>
                </a:solidFill>
              </a:defRPr>
            </a:lvl1pPr>
          </a:lstStyle>
          <a:p>
            <a:pPr lvl="0"/>
            <a:r>
              <a:rPr lang="en-US" dirty="0"/>
              <a:t>Business Line or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2036" y="457200"/>
            <a:ext cx="1501307" cy="557328"/>
          </a:xfrm>
          <a:prstGeom prst="rect">
            <a:avLst/>
          </a:prstGeom>
        </p:spPr>
      </p:pic>
    </p:spTree>
    <p:extLst>
      <p:ext uri="{BB962C8B-B14F-4D97-AF65-F5344CB8AC3E}">
        <p14:creationId xmlns:p14="http://schemas.microsoft.com/office/powerpoint/2010/main" val="3476355990"/>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12" userDrawn="1">
          <p15:clr>
            <a:srgbClr val="FBAE40"/>
          </p15:clr>
        </p15:guide>
        <p15:guide id="3" pos="5954" userDrawn="1">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3033"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10" y="4520195"/>
            <a:ext cx="8686799" cy="369332"/>
          </a:xfrm>
          <a:prstGeom prst="rect">
            <a:avLst/>
          </a:prstGeom>
        </p:spPr>
        <p:txBody>
          <a:bodyPr lIns="91440" tIns="45720" rIns="91440" bIns="45720" anchor="t"/>
          <a:lstStyle>
            <a:lvl1pPr marL="0" indent="0">
              <a:buNone/>
              <a:defRPr sz="1733"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9" y="5208495"/>
            <a:ext cx="8686799" cy="268650"/>
          </a:xfrm>
          <a:prstGeom prst="rect">
            <a:avLst/>
          </a:prstGeom>
        </p:spPr>
        <p:txBody>
          <a:bodyPr lIns="91440" tIns="45720" rIns="91440" bIns="45720" anchor="t"/>
          <a:lstStyle>
            <a:lvl1pPr marL="0" indent="0">
              <a:buNone/>
              <a:defRPr sz="1300"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28"/>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19"/>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000000"/>
              </a:solidFill>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16464" y="6047670"/>
            <a:ext cx="1501307" cy="557328"/>
          </a:xfrm>
          <a:prstGeom prst="rect">
            <a:avLst/>
          </a:prstGeom>
        </p:spPr>
      </p:pic>
    </p:spTree>
    <p:extLst>
      <p:ext uri="{BB962C8B-B14F-4D97-AF65-F5344CB8AC3E}">
        <p14:creationId xmlns:p14="http://schemas.microsoft.com/office/powerpoint/2010/main" val="3607984300"/>
      </p:ext>
    </p:extLst>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3545427157"/>
      </p:ext>
    </p:extLst>
  </p:cSld>
  <p:clrMapOvr>
    <a:masterClrMapping/>
  </p:clrMapOvr>
  <p:transition>
    <p:wip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00217"/>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000000"/>
              </a:solidFill>
            </a:endParaRPr>
          </a:p>
        </p:txBody>
      </p:sp>
      <p:sp>
        <p:nvSpPr>
          <p:cNvPr id="19" name="Title 1"/>
          <p:cNvSpPr>
            <a:spLocks noGrp="1"/>
          </p:cNvSpPr>
          <p:nvPr>
            <p:ph type="ctrTitle" hasCustomPrompt="1"/>
          </p:nvPr>
        </p:nvSpPr>
        <p:spPr>
          <a:xfrm>
            <a:off x="228611"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11"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1083">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16464" y="6047670"/>
            <a:ext cx="1501307" cy="557328"/>
          </a:xfrm>
          <a:prstGeom prst="rect">
            <a:avLst/>
          </a:prstGeom>
        </p:spPr>
      </p:pic>
    </p:spTree>
    <p:extLst>
      <p:ext uri="{BB962C8B-B14F-4D97-AF65-F5344CB8AC3E}">
        <p14:creationId xmlns:p14="http://schemas.microsoft.com/office/powerpoint/2010/main" val="4069294544"/>
      </p:ext>
    </p:extLst>
  </p:cSld>
  <p:clrMapOvr>
    <a:masterClrMapping/>
  </p:clrMapOvr>
  <p:transition>
    <p:wip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110162"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517" dirty="0" err="1">
                <a:solidFill>
                  <a:srgbClr val="000000"/>
                </a:solidFill>
              </a:rPr>
              <a:t>Vestibulum</a:t>
            </a:r>
            <a:r>
              <a:rPr lang="en-US" sz="1517" dirty="0">
                <a:solidFill>
                  <a:srgbClr val="000000"/>
                </a:solidFill>
              </a:rPr>
              <a:t> id ligula porta </a:t>
            </a:r>
            <a:r>
              <a:rPr lang="en-US" sz="1517" dirty="0" err="1">
                <a:solidFill>
                  <a:srgbClr val="000000"/>
                </a:solidFill>
              </a:rPr>
              <a:t>felis</a:t>
            </a:r>
            <a:r>
              <a:rPr lang="en-US" sz="1517" dirty="0">
                <a:solidFill>
                  <a:srgbClr val="000000"/>
                </a:solidFill>
              </a:rPr>
              <a:t> </a:t>
            </a:r>
            <a:r>
              <a:rPr lang="en-US" sz="1517" dirty="0" err="1">
                <a:solidFill>
                  <a:srgbClr val="000000"/>
                </a:solidFill>
              </a:rPr>
              <a:t>euismod</a:t>
            </a:r>
            <a:r>
              <a:rPr lang="en-US" sz="1517" dirty="0">
                <a:solidFill>
                  <a:srgbClr val="000000"/>
                </a:solidFill>
              </a:rPr>
              <a:t> semper. </a:t>
            </a:r>
            <a:r>
              <a:rPr lang="en-US" sz="1517" dirty="0" err="1">
                <a:solidFill>
                  <a:srgbClr val="000000"/>
                </a:solidFill>
              </a:rPr>
              <a:t>Vivamus</a:t>
            </a:r>
            <a:r>
              <a:rPr lang="en-US" sz="1517" dirty="0">
                <a:solidFill>
                  <a:srgbClr val="000000"/>
                </a:solidFill>
              </a:rPr>
              <a:t> </a:t>
            </a:r>
            <a:r>
              <a:rPr lang="en-US" sz="1517" dirty="0" err="1">
                <a:solidFill>
                  <a:srgbClr val="000000"/>
                </a:solidFill>
              </a:rPr>
              <a:t>sagittis</a:t>
            </a:r>
            <a:r>
              <a:rPr lang="en-US" sz="1517" dirty="0">
                <a:solidFill>
                  <a:srgbClr val="000000"/>
                </a:solidFill>
              </a:rPr>
              <a:t> lacus </a:t>
            </a:r>
            <a:r>
              <a:rPr lang="en-US" sz="1517" dirty="0" err="1">
                <a:solidFill>
                  <a:srgbClr val="000000"/>
                </a:solidFill>
              </a:rPr>
              <a:t>vel</a:t>
            </a:r>
            <a:r>
              <a:rPr lang="en-US" sz="1517" dirty="0">
                <a:solidFill>
                  <a:srgbClr val="000000"/>
                </a:solidFill>
              </a:rPr>
              <a:t> </a:t>
            </a:r>
            <a:r>
              <a:rPr lang="en-US" sz="1517" dirty="0" err="1">
                <a:solidFill>
                  <a:srgbClr val="000000"/>
                </a:solidFill>
              </a:rPr>
              <a:t>augue</a:t>
            </a:r>
            <a:r>
              <a:rPr lang="en-US" sz="1517" dirty="0">
                <a:solidFill>
                  <a:srgbClr val="000000"/>
                </a:solidFill>
              </a:rPr>
              <a:t> </a:t>
            </a:r>
            <a:r>
              <a:rPr lang="en-US" sz="1517" dirty="0" err="1">
                <a:solidFill>
                  <a:srgbClr val="000000"/>
                </a:solidFill>
              </a:rPr>
              <a:t>laoreet</a:t>
            </a:r>
            <a:r>
              <a:rPr lang="en-US" sz="1517" dirty="0">
                <a:solidFill>
                  <a:srgbClr val="000000"/>
                </a:solidFill>
              </a:rPr>
              <a:t> </a:t>
            </a:r>
            <a:r>
              <a:rPr lang="en-US" sz="1517" dirty="0" err="1">
                <a:solidFill>
                  <a:srgbClr val="000000"/>
                </a:solidFill>
              </a:rPr>
              <a:t>rutrum</a:t>
            </a:r>
            <a:r>
              <a:rPr lang="en-US" sz="1517" dirty="0">
                <a:solidFill>
                  <a:srgbClr val="000000"/>
                </a:solidFill>
              </a:rPr>
              <a:t> </a:t>
            </a:r>
            <a:r>
              <a:rPr lang="en-US" sz="1517" dirty="0" err="1">
                <a:solidFill>
                  <a:srgbClr val="000000"/>
                </a:solidFill>
              </a:rPr>
              <a:t>faucibus</a:t>
            </a:r>
            <a:r>
              <a:rPr lang="en-US" sz="1517" dirty="0">
                <a:solidFill>
                  <a:srgbClr val="000000"/>
                </a:solidFill>
              </a:rPr>
              <a:t> dolor </a:t>
            </a:r>
            <a:r>
              <a:rPr lang="en-US" sz="1517" dirty="0" err="1">
                <a:solidFill>
                  <a:srgbClr val="000000"/>
                </a:solidFill>
              </a:rPr>
              <a:t>auctor</a:t>
            </a:r>
            <a:r>
              <a:rPr lang="en-US" sz="1517" dirty="0">
                <a:solidFill>
                  <a:srgbClr val="000000"/>
                </a:solidFill>
              </a:rPr>
              <a:t>. Lorem ipsum dolor sit </a:t>
            </a:r>
            <a:r>
              <a:rPr lang="en-US" sz="1517" dirty="0" err="1">
                <a:solidFill>
                  <a:srgbClr val="000000"/>
                </a:solidFill>
              </a:rPr>
              <a:t>amet</a:t>
            </a:r>
            <a:r>
              <a:rPr lang="en-US" sz="1517" dirty="0">
                <a:solidFill>
                  <a:srgbClr val="000000"/>
                </a:solidFill>
              </a:rPr>
              <a:t>, </a:t>
            </a:r>
            <a:r>
              <a:rPr lang="en-US" sz="1517" dirty="0" err="1">
                <a:solidFill>
                  <a:srgbClr val="000000"/>
                </a:solidFill>
              </a:rPr>
              <a:t>consectetur</a:t>
            </a:r>
            <a:r>
              <a:rPr lang="en-US" sz="1517" dirty="0">
                <a:solidFill>
                  <a:srgbClr val="000000"/>
                </a:solidFill>
              </a:rPr>
              <a:t> </a:t>
            </a:r>
            <a:r>
              <a:rPr lang="en-US" sz="1517" dirty="0" err="1">
                <a:solidFill>
                  <a:srgbClr val="000000"/>
                </a:solidFill>
              </a:rPr>
              <a:t>adipiscing</a:t>
            </a:r>
            <a:r>
              <a:rPr lang="en-US" sz="1517" dirty="0">
                <a:solidFill>
                  <a:srgbClr val="000000"/>
                </a:solidFill>
              </a:rPr>
              <a:t> </a:t>
            </a:r>
            <a:r>
              <a:rPr lang="en-US" sz="1517" dirty="0" err="1">
                <a:solidFill>
                  <a:srgbClr val="000000"/>
                </a:solidFill>
              </a:rPr>
              <a:t>elit</a:t>
            </a:r>
            <a:r>
              <a:rPr lang="en-US" sz="1517" dirty="0">
                <a:solidFill>
                  <a:srgbClr val="000000"/>
                </a:solidFill>
              </a:rPr>
              <a:t>. </a:t>
            </a:r>
            <a:r>
              <a:rPr lang="en-US" sz="1517" dirty="0" err="1">
                <a:solidFill>
                  <a:srgbClr val="000000"/>
                </a:solidFill>
              </a:rPr>
              <a:t>Nullam</a:t>
            </a:r>
            <a:r>
              <a:rPr lang="en-US" sz="1517" dirty="0">
                <a:solidFill>
                  <a:srgbClr val="000000"/>
                </a:solidFill>
              </a:rPr>
              <a:t> </a:t>
            </a:r>
            <a:r>
              <a:rPr lang="en-US" sz="1517" dirty="0" err="1">
                <a:solidFill>
                  <a:srgbClr val="000000"/>
                </a:solidFill>
              </a:rPr>
              <a:t>quis</a:t>
            </a:r>
            <a:r>
              <a:rPr lang="en-US" sz="1517" dirty="0">
                <a:solidFill>
                  <a:srgbClr val="000000"/>
                </a:solidFill>
              </a:rPr>
              <a:t> </a:t>
            </a:r>
            <a:r>
              <a:rPr lang="en-US" sz="1517" dirty="0" err="1">
                <a:solidFill>
                  <a:srgbClr val="000000"/>
                </a:solidFill>
              </a:rPr>
              <a:t>risus</a:t>
            </a:r>
            <a:r>
              <a:rPr lang="en-US" sz="1517" dirty="0">
                <a:solidFill>
                  <a:srgbClr val="000000"/>
                </a:solidFill>
              </a:rPr>
              <a:t> </a:t>
            </a:r>
            <a:r>
              <a:rPr lang="en-US" sz="1517" dirty="0" err="1">
                <a:solidFill>
                  <a:srgbClr val="000000"/>
                </a:solidFill>
              </a:rPr>
              <a:t>eget</a:t>
            </a:r>
            <a:r>
              <a:rPr lang="en-US" sz="1517" dirty="0">
                <a:solidFill>
                  <a:srgbClr val="000000"/>
                </a:solidFill>
              </a:rPr>
              <a:t> </a:t>
            </a:r>
            <a:r>
              <a:rPr lang="en-US" sz="1517" dirty="0" err="1">
                <a:solidFill>
                  <a:srgbClr val="000000"/>
                </a:solidFill>
              </a:rPr>
              <a:t>urna</a:t>
            </a:r>
            <a:r>
              <a:rPr lang="en-US" sz="1517" dirty="0">
                <a:solidFill>
                  <a:srgbClr val="000000"/>
                </a:solidFill>
              </a:rPr>
              <a:t> </a:t>
            </a:r>
            <a:r>
              <a:rPr lang="en-US" sz="1517" dirty="0" err="1">
                <a:solidFill>
                  <a:srgbClr val="000000"/>
                </a:solidFill>
              </a:rPr>
              <a:t>mollis</a:t>
            </a:r>
            <a:r>
              <a:rPr lang="en-US" sz="1517" dirty="0">
                <a:solidFill>
                  <a:srgbClr val="000000"/>
                </a:solidFill>
              </a:rPr>
              <a:t> </a:t>
            </a:r>
            <a:r>
              <a:rPr lang="en-US" sz="1517" dirty="0" err="1">
                <a:solidFill>
                  <a:srgbClr val="000000"/>
                </a:solidFill>
              </a:rPr>
              <a:t>ornare</a:t>
            </a:r>
            <a:r>
              <a:rPr lang="en-US" sz="1517" dirty="0">
                <a:solidFill>
                  <a:srgbClr val="000000"/>
                </a:solidFill>
              </a:rPr>
              <a:t> </a:t>
            </a:r>
            <a:r>
              <a:rPr lang="en-US" sz="1517" dirty="0" err="1">
                <a:solidFill>
                  <a:srgbClr val="000000"/>
                </a:solidFill>
              </a:rPr>
              <a:t>vel</a:t>
            </a:r>
            <a:r>
              <a:rPr lang="en-US" sz="1517" dirty="0">
                <a:solidFill>
                  <a:srgbClr val="000000"/>
                </a:solidFill>
              </a:rPr>
              <a:t> </a:t>
            </a:r>
            <a:r>
              <a:rPr lang="en-US" sz="1517" dirty="0" err="1">
                <a:solidFill>
                  <a:srgbClr val="000000"/>
                </a:solidFill>
              </a:rPr>
              <a:t>eu</a:t>
            </a:r>
            <a:r>
              <a:rPr lang="en-US" sz="1517" dirty="0">
                <a:solidFill>
                  <a:srgbClr val="000000"/>
                </a:solidFill>
              </a:rPr>
              <a:t> </a:t>
            </a:r>
            <a:r>
              <a:rPr lang="en-US" sz="1517" dirty="0" err="1">
                <a:solidFill>
                  <a:srgbClr val="000000"/>
                </a:solidFill>
              </a:rPr>
              <a:t>leo</a:t>
            </a:r>
            <a:r>
              <a:rPr lang="en-US" sz="1517" dirty="0">
                <a:solidFill>
                  <a:srgbClr val="000000"/>
                </a:solidFill>
              </a:rPr>
              <a:t>. </a:t>
            </a:r>
            <a:r>
              <a:rPr lang="en-US" sz="1517" dirty="0" err="1">
                <a:solidFill>
                  <a:srgbClr val="000000"/>
                </a:solidFill>
              </a:rPr>
              <a:t>Donec</a:t>
            </a:r>
            <a:r>
              <a:rPr lang="en-US" sz="1517" dirty="0">
                <a:solidFill>
                  <a:srgbClr val="000000"/>
                </a:solidFill>
              </a:rPr>
              <a:t> id </a:t>
            </a:r>
            <a:r>
              <a:rPr lang="en-US" sz="1517" dirty="0" err="1">
                <a:solidFill>
                  <a:srgbClr val="000000"/>
                </a:solidFill>
              </a:rPr>
              <a:t>elit</a:t>
            </a:r>
            <a:r>
              <a:rPr lang="en-US" sz="1517" dirty="0">
                <a:solidFill>
                  <a:srgbClr val="000000"/>
                </a:solidFill>
              </a:rPr>
              <a:t> non mi porta gravida at </a:t>
            </a:r>
            <a:r>
              <a:rPr lang="en-US" sz="1517" dirty="0" err="1">
                <a:solidFill>
                  <a:srgbClr val="000000"/>
                </a:solidFill>
              </a:rPr>
              <a:t>eget</a:t>
            </a:r>
            <a:r>
              <a:rPr lang="en-US" sz="1517" dirty="0">
                <a:solidFill>
                  <a:srgbClr val="000000"/>
                </a:solidFill>
              </a:rPr>
              <a:t> </a:t>
            </a:r>
            <a:r>
              <a:rPr lang="en-US" sz="1517" dirty="0" err="1">
                <a:solidFill>
                  <a:srgbClr val="000000"/>
                </a:solidFill>
              </a:rPr>
              <a:t>metus</a:t>
            </a:r>
            <a:r>
              <a:rPr lang="en-US" sz="1517" dirty="0">
                <a:solidFill>
                  <a:srgbClr val="000000"/>
                </a:solidFill>
              </a:rPr>
              <a:t>. </a:t>
            </a:r>
            <a:r>
              <a:rPr lang="en-US" sz="1517" dirty="0" err="1">
                <a:solidFill>
                  <a:srgbClr val="000000"/>
                </a:solidFill>
              </a:rPr>
              <a:t>Aenean</a:t>
            </a:r>
            <a:r>
              <a:rPr lang="en-US" sz="1517" dirty="0">
                <a:solidFill>
                  <a:srgbClr val="000000"/>
                </a:solidFill>
              </a:rPr>
              <a:t> </a:t>
            </a:r>
            <a:r>
              <a:rPr lang="en-US" sz="1517" dirty="0" err="1">
                <a:solidFill>
                  <a:srgbClr val="000000"/>
                </a:solidFill>
              </a:rPr>
              <a:t>lacinia</a:t>
            </a:r>
            <a:r>
              <a:rPr lang="en-US" sz="1517" dirty="0">
                <a:solidFill>
                  <a:srgbClr val="000000"/>
                </a:solidFill>
              </a:rPr>
              <a:t> </a:t>
            </a:r>
            <a:r>
              <a:rPr lang="en-US" sz="1517" dirty="0" err="1">
                <a:solidFill>
                  <a:srgbClr val="000000"/>
                </a:solidFill>
              </a:rPr>
              <a:t>bibendum</a:t>
            </a:r>
            <a:r>
              <a:rPr lang="en-US" sz="1517" dirty="0">
                <a:solidFill>
                  <a:srgbClr val="000000"/>
                </a:solidFill>
              </a:rPr>
              <a:t> </a:t>
            </a:r>
            <a:r>
              <a:rPr lang="en-US" sz="1517" dirty="0" err="1">
                <a:solidFill>
                  <a:srgbClr val="000000"/>
                </a:solidFill>
              </a:rPr>
              <a:t>nulla</a:t>
            </a:r>
            <a:r>
              <a:rPr lang="en-US" sz="1517" dirty="0">
                <a:solidFill>
                  <a:srgbClr val="000000"/>
                </a:solidFill>
              </a:rPr>
              <a:t> </a:t>
            </a:r>
            <a:r>
              <a:rPr lang="en-US" sz="1517" dirty="0" err="1">
                <a:solidFill>
                  <a:srgbClr val="000000"/>
                </a:solidFill>
              </a:rPr>
              <a:t>sed</a:t>
            </a:r>
            <a:r>
              <a:rPr lang="en-US" sz="1517" dirty="0">
                <a:solidFill>
                  <a:srgbClr val="000000"/>
                </a:solidFill>
              </a:rPr>
              <a:t> </a:t>
            </a:r>
            <a:r>
              <a:rPr lang="en-US" sz="1517" dirty="0" err="1">
                <a:solidFill>
                  <a:srgbClr val="000000"/>
                </a:solidFill>
              </a:rPr>
              <a:t>consectetur</a:t>
            </a:r>
            <a:r>
              <a:rPr lang="en-US" sz="1517" dirty="0">
                <a:solidFill>
                  <a:srgbClr val="000000"/>
                </a:solidFill>
              </a:rPr>
              <a:t>.</a:t>
            </a:r>
          </a:p>
        </p:txBody>
      </p:sp>
      <p:sp>
        <p:nvSpPr>
          <p:cNvPr id="4" name="Title 3"/>
          <p:cNvSpPr>
            <a:spLocks noGrp="1"/>
          </p:cNvSpPr>
          <p:nvPr>
            <p:ph type="title" hasCustomPrompt="1"/>
          </p:nvPr>
        </p:nvSpPr>
        <p:spPr>
          <a:xfrm>
            <a:off x="2586039"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14" name="TextBox 13"/>
          <p:cNvSpPr txBox="1"/>
          <p:nvPr userDrawn="1"/>
        </p:nvSpPr>
        <p:spPr bwMode="auto">
          <a:xfrm>
            <a:off x="226376" y="6506526"/>
            <a:ext cx="411587" cy="347472"/>
          </a:xfrm>
          <a:prstGeom prst="rect">
            <a:avLst/>
          </a:prstGeom>
          <a:ln/>
        </p:spPr>
        <p:txBody>
          <a:bodyPr wrap="none" lIns="99060" tIns="49530" rIns="99060" bIns="4953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83" b="1" smtClean="0">
                <a:solidFill>
                  <a:srgbClr val="FFFFFF"/>
                </a:solidFill>
              </a:rPr>
              <a:pPr>
                <a:lnSpc>
                  <a:spcPct val="95000"/>
                </a:lnSpc>
                <a:spcBef>
                  <a:spcPts val="0"/>
                </a:spcBef>
                <a:spcAft>
                  <a:spcPts val="0"/>
                </a:spcAft>
              </a:pPr>
              <a:t>‹#›</a:t>
            </a:fld>
            <a:endParaRPr lang="en-US" sz="1083" b="1" dirty="0">
              <a:solidFill>
                <a:srgbClr val="FFFFFF"/>
              </a:solidFill>
            </a:endParaRPr>
          </a:p>
        </p:txBody>
      </p:sp>
      <p:sp>
        <p:nvSpPr>
          <p:cNvPr id="15" name="Rectangle 50"/>
          <p:cNvSpPr>
            <a:spLocks noChangeArrowheads="1"/>
          </p:cNvSpPr>
          <p:nvPr userDrawn="1"/>
        </p:nvSpPr>
        <p:spPr bwMode="auto">
          <a:xfrm>
            <a:off x="683578" y="6570731"/>
            <a:ext cx="6358781" cy="21909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67" i="1" dirty="0">
                <a:solidFill>
                  <a:srgbClr val="FFFFFF"/>
                </a:solidFill>
              </a:rPr>
              <a:t>Information Classification: Confidential</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59533" y="6588346"/>
            <a:ext cx="1255870" cy="171084"/>
          </a:xfrm>
          <a:prstGeom prst="rect">
            <a:avLst/>
          </a:prstGeom>
        </p:spPr>
      </p:pic>
    </p:spTree>
    <p:extLst>
      <p:ext uri="{BB962C8B-B14F-4D97-AF65-F5344CB8AC3E}">
        <p14:creationId xmlns:p14="http://schemas.microsoft.com/office/powerpoint/2010/main" val="1331760743"/>
      </p:ext>
    </p:extLst>
  </p:cSld>
  <p:clrMapOvr>
    <a:masterClrMapping/>
  </p:clrMapOvr>
  <p:transition>
    <p:wip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7620000" y="1879481"/>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6921688" y="1026827"/>
            <a:ext cx="1389888"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 name="Title 1"/>
          <p:cNvSpPr>
            <a:spLocks noGrp="1"/>
          </p:cNvSpPr>
          <p:nvPr>
            <p:ph type="title" hasCustomPrompt="1"/>
          </p:nvPr>
        </p:nvSpPr>
        <p:spPr/>
        <p:txBody>
          <a:bodyPr anchor="t"/>
          <a:lstStyle/>
          <a:p>
            <a:pPr lvl="0"/>
            <a:r>
              <a:rPr lang="en-US" dirty="0"/>
              <a:t>Title – Use Title Case Arial 24pt Bold</a:t>
            </a:r>
          </a:p>
        </p:txBody>
      </p:sp>
      <p:sp>
        <p:nvSpPr>
          <p:cNvPr id="7" name="Text Placeholder 11"/>
          <p:cNvSpPr>
            <a:spLocks noGrp="1"/>
          </p:cNvSpPr>
          <p:nvPr>
            <p:ph type="body" sz="quarter" idx="11" hasCustomPrompt="1"/>
          </p:nvPr>
        </p:nvSpPr>
        <p:spPr>
          <a:xfrm>
            <a:off x="226383" y="1200090"/>
            <a:ext cx="86890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 – Use Title Case Arial 20pt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3128" y="1225729"/>
            <a:ext cx="1207184" cy="448141"/>
          </a:xfrm>
          <a:prstGeom prst="rect">
            <a:avLst/>
          </a:prstGeom>
        </p:spPr>
      </p:pic>
    </p:spTree>
    <p:extLst>
      <p:ext uri="{BB962C8B-B14F-4D97-AF65-F5344CB8AC3E}">
        <p14:creationId xmlns:p14="http://schemas.microsoft.com/office/powerpoint/2010/main" val="1710165403"/>
      </p:ext>
    </p:extLst>
  </p:cSld>
  <p:clrMapOvr>
    <a:masterClrMapping/>
  </p:clrMapOvr>
  <p:transition>
    <p:wip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 – Use Title Case Arial 20pt</a:t>
            </a:r>
          </a:p>
        </p:txBody>
      </p:sp>
      <p:sp>
        <p:nvSpPr>
          <p:cNvPr id="5" name="Text Placeholder 12"/>
          <p:cNvSpPr>
            <a:spLocks noGrp="1"/>
          </p:cNvSpPr>
          <p:nvPr>
            <p:ph type="body" sz="quarter" idx="16" hasCustomPrompt="1"/>
          </p:nvPr>
        </p:nvSpPr>
        <p:spPr bwMode="auto">
          <a:xfrm>
            <a:off x="223339" y="6194512"/>
            <a:ext cx="8692067" cy="282488"/>
          </a:xfrm>
          <a:prstGeom prst="rect">
            <a:avLst/>
          </a:prstGeom>
        </p:spPr>
        <p:txBody>
          <a:bodyPr wrap="square" lIns="91440" tIns="45720" rIns="91440" bIns="45720" anchor="b" anchorCtr="0">
            <a:noAutofit/>
          </a:bodyPr>
          <a:lstStyle>
            <a:lvl1pPr marL="0" indent="0">
              <a:lnSpc>
                <a:spcPct val="90000"/>
              </a:lnSpc>
              <a:spcBef>
                <a:spcPts val="217"/>
              </a:spcBef>
              <a:buNone/>
              <a:defRPr sz="867">
                <a:solidFill>
                  <a:schemeClr val="bg2"/>
                </a:solidFill>
                <a:latin typeface="+mn-lt"/>
                <a:cs typeface="Arial" pitchFamily="34" charset="0"/>
              </a:defRPr>
            </a:lvl1pPr>
          </a:lstStyle>
          <a:p>
            <a:pPr lvl="0"/>
            <a:r>
              <a:rPr lang="en-US"/>
              <a:t>Source </a:t>
            </a:r>
            <a:r>
              <a:rPr lang="en-US" dirty="0"/>
              <a:t>placeholder; Arial 8pt. Publication Names are Italicized</a:t>
            </a:r>
          </a:p>
        </p:txBody>
      </p:sp>
      <p:sp>
        <p:nvSpPr>
          <p:cNvPr id="9" name="Content Placeholder 2"/>
          <p:cNvSpPr>
            <a:spLocks noGrp="1"/>
          </p:cNvSpPr>
          <p:nvPr>
            <p:ph sz="quarter" idx="17"/>
          </p:nvPr>
        </p:nvSpPr>
        <p:spPr>
          <a:xfrm>
            <a:off x="228600" y="1828800"/>
            <a:ext cx="86868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a:xfrm>
            <a:off x="223339" y="457206"/>
            <a:ext cx="8692067" cy="461665"/>
          </a:xfrm>
        </p:spPr>
        <p:txBody>
          <a:bodyPr anchor="t">
            <a:noAutofit/>
          </a:bodyPr>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221398011"/>
      </p:ext>
    </p:extLst>
  </p:cSld>
  <p:clrMapOvr>
    <a:masterClrMapping/>
  </p:clrMapOvr>
  <p:transition>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8600" y="1601860"/>
            <a:ext cx="86868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
        <p:nvSpPr>
          <p:cNvPr id="5" name="Text Placeholder 12"/>
          <p:cNvSpPr>
            <a:spLocks noGrp="1"/>
          </p:cNvSpPr>
          <p:nvPr>
            <p:ph type="body" sz="quarter" idx="16" hasCustomPrompt="1"/>
          </p:nvPr>
        </p:nvSpPr>
        <p:spPr bwMode="auto">
          <a:xfrm>
            <a:off x="223339" y="6194512"/>
            <a:ext cx="8692067" cy="282488"/>
          </a:xfrm>
          <a:prstGeom prst="rect">
            <a:avLst/>
          </a:prstGeom>
        </p:spPr>
        <p:txBody>
          <a:bodyPr wrap="square" lIns="91440" tIns="45720" rIns="91440" bIns="45720" anchor="b" anchorCtr="0">
            <a:noAutofit/>
          </a:bodyPr>
          <a:lstStyle>
            <a:lvl1pPr marL="0" indent="0">
              <a:lnSpc>
                <a:spcPct val="90000"/>
              </a:lnSpc>
              <a:spcBef>
                <a:spcPts val="217"/>
              </a:spcBef>
              <a:buNone/>
              <a:defRPr sz="867">
                <a:solidFill>
                  <a:schemeClr val="bg2"/>
                </a:solidFill>
                <a:latin typeface="+mn-lt"/>
                <a:cs typeface="Arial" pitchFamily="34" charset="0"/>
              </a:defRPr>
            </a:lvl1pPr>
          </a:lstStyle>
          <a:p>
            <a:pPr lvl="0"/>
            <a:r>
              <a:rPr lang="en-US"/>
              <a:t>Source </a:t>
            </a:r>
            <a:r>
              <a:rPr lang="en-US" dirty="0"/>
              <a:t>placeholder; Arial 8pt. Publication Names are Italicized</a:t>
            </a:r>
          </a:p>
        </p:txBody>
      </p:sp>
    </p:spTree>
    <p:extLst>
      <p:ext uri="{BB962C8B-B14F-4D97-AF65-F5344CB8AC3E}">
        <p14:creationId xmlns:p14="http://schemas.microsoft.com/office/powerpoint/2010/main" val="2875841752"/>
      </p:ext>
    </p:extLst>
  </p:cSld>
  <p:clrMapOvr>
    <a:masterClrMapping/>
  </p:clrMapOvr>
  <p:transition>
    <p:wip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6383" y="1601860"/>
            <a:ext cx="8689027"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770986190"/>
      </p:ext>
    </p:extLst>
  </p:cSld>
  <p:clrMapOvr>
    <a:masterClrMapping/>
  </p:clrMapOvr>
  <p:transition>
    <p:wip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83" y="1200090"/>
            <a:ext cx="86890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225881079"/>
      </p:ext>
    </p:extLst>
  </p:cSld>
  <p:clrMapOvr>
    <a:masterClrMapping/>
  </p:clrMapOvr>
  <p:transition>
    <p:wip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3804787194"/>
      </p:ext>
    </p:extLst>
  </p:cSld>
  <p:clrMapOvr>
    <a:masterClrMapping/>
  </p:clrMapOvr>
  <p:transition>
    <p:wip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3" name="Picture Placeholder 2"/>
          <p:cNvSpPr>
            <a:spLocks noGrp="1"/>
          </p:cNvSpPr>
          <p:nvPr>
            <p:ph type="pic" sz="quarter" idx="26" hasCustomPrompt="1"/>
          </p:nvPr>
        </p:nvSpPr>
        <p:spPr>
          <a:xfrm>
            <a:off x="1430244"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0" name="Picture Placeholder 2"/>
          <p:cNvSpPr>
            <a:spLocks noGrp="1"/>
          </p:cNvSpPr>
          <p:nvPr>
            <p:ph type="pic" sz="quarter" idx="29" hasCustomPrompt="1"/>
          </p:nvPr>
        </p:nvSpPr>
        <p:spPr>
          <a:xfrm>
            <a:off x="7026372"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3" name="Picture Placeholder 2"/>
          <p:cNvSpPr>
            <a:spLocks noGrp="1"/>
          </p:cNvSpPr>
          <p:nvPr>
            <p:ph type="pic" sz="quarter" idx="33" hasCustomPrompt="1"/>
          </p:nvPr>
        </p:nvSpPr>
        <p:spPr>
          <a:xfrm>
            <a:off x="4231800"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4" name="Content Placeholder 2"/>
          <p:cNvSpPr>
            <a:spLocks noGrp="1"/>
          </p:cNvSpPr>
          <p:nvPr>
            <p:ph sz="quarter" idx="28"/>
          </p:nvPr>
        </p:nvSpPr>
        <p:spPr>
          <a:xfrm>
            <a:off x="6053328" y="3763138"/>
            <a:ext cx="2633472" cy="1990390"/>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1" hasCustomPrompt="1"/>
          </p:nvPr>
        </p:nvSpPr>
        <p:spPr>
          <a:xfrm>
            <a:off x="457200" y="2897778"/>
            <a:ext cx="2633472" cy="359009"/>
          </a:xfrm>
          <a:prstGeom prst="rect">
            <a:avLst/>
          </a:prstGeom>
          <a:noFill/>
        </p:spPr>
        <p:txBody>
          <a:bodyPr lIns="91440" tIns="45720" rIns="91440" bIns="45720" anchor="t" anchorCtr="0">
            <a:sp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6" name="Text Placeholder 11"/>
          <p:cNvSpPr>
            <a:spLocks noGrp="1"/>
          </p:cNvSpPr>
          <p:nvPr>
            <p:ph type="body" sz="quarter" idx="35" hasCustomPrompt="1"/>
          </p:nvPr>
        </p:nvSpPr>
        <p:spPr>
          <a:xfrm>
            <a:off x="6053328" y="2897778"/>
            <a:ext cx="2633472" cy="359009"/>
          </a:xfrm>
          <a:prstGeom prst="rect">
            <a:avLst/>
          </a:prstGeom>
          <a:noFill/>
        </p:spPr>
        <p:txBody>
          <a:bodyPr lIns="91440" tIns="45720" rIns="91440" bIns="45720" anchor="t" anchorCtr="0">
            <a:sp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8" name="Text Placeholder 11"/>
          <p:cNvSpPr>
            <a:spLocks noGrp="1"/>
          </p:cNvSpPr>
          <p:nvPr>
            <p:ph type="body" sz="quarter" idx="36" hasCustomPrompt="1"/>
          </p:nvPr>
        </p:nvSpPr>
        <p:spPr>
          <a:xfrm>
            <a:off x="6053328" y="3244307"/>
            <a:ext cx="2633472" cy="325795"/>
          </a:xfrm>
          <a:prstGeom prst="rect">
            <a:avLst/>
          </a:prstGeom>
          <a:noFill/>
        </p:spPr>
        <p:txBody>
          <a:bodyPr lIns="91440" tIns="45720" rIns="91440" bIns="45720" anchor="t" anchorCtr="0">
            <a:sp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Subtext</a:t>
            </a:r>
          </a:p>
        </p:txBody>
      </p:sp>
      <p:cxnSp>
        <p:nvCxnSpPr>
          <p:cNvPr id="21" name="Straight Connector 20"/>
          <p:cNvCxnSpPr/>
          <p:nvPr userDrawn="1"/>
        </p:nvCxnSpPr>
        <p:spPr>
          <a:xfrm>
            <a:off x="6053328"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3255264" y="3763138"/>
            <a:ext cx="2633472" cy="1990390"/>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39" hasCustomPrompt="1"/>
          </p:nvPr>
        </p:nvSpPr>
        <p:spPr>
          <a:xfrm>
            <a:off x="3255264" y="2897778"/>
            <a:ext cx="2633472" cy="359009"/>
          </a:xfrm>
          <a:prstGeom prst="rect">
            <a:avLst/>
          </a:prstGeom>
          <a:noFill/>
        </p:spPr>
        <p:txBody>
          <a:bodyPr lIns="91440" tIns="45720" rIns="91440" bIns="45720" anchor="t" anchorCtr="0">
            <a:sp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4" name="Text Placeholder 11"/>
          <p:cNvSpPr>
            <a:spLocks noGrp="1"/>
          </p:cNvSpPr>
          <p:nvPr>
            <p:ph type="body" sz="quarter" idx="40" hasCustomPrompt="1"/>
          </p:nvPr>
        </p:nvSpPr>
        <p:spPr>
          <a:xfrm>
            <a:off x="3255264" y="3244307"/>
            <a:ext cx="2633472" cy="325795"/>
          </a:xfrm>
          <a:prstGeom prst="rect">
            <a:avLst/>
          </a:prstGeom>
          <a:noFill/>
        </p:spPr>
        <p:txBody>
          <a:bodyPr lIns="91440" tIns="45720" rIns="91440" bIns="45720" anchor="t" anchorCtr="0">
            <a:sp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Subtext</a:t>
            </a:r>
          </a:p>
        </p:txBody>
      </p:sp>
      <p:cxnSp>
        <p:nvCxnSpPr>
          <p:cNvPr id="25" name="Straight Connector 24"/>
          <p:cNvCxnSpPr/>
          <p:nvPr userDrawn="1"/>
        </p:nvCxnSpPr>
        <p:spPr>
          <a:xfrm>
            <a:off x="3255264"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457200" y="3763138"/>
            <a:ext cx="2633472" cy="1990390"/>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1"/>
          <p:cNvSpPr>
            <a:spLocks noGrp="1"/>
          </p:cNvSpPr>
          <p:nvPr>
            <p:ph type="body" sz="quarter" idx="44" hasCustomPrompt="1"/>
          </p:nvPr>
        </p:nvSpPr>
        <p:spPr>
          <a:xfrm>
            <a:off x="457200" y="3244307"/>
            <a:ext cx="2633472" cy="325795"/>
          </a:xfrm>
          <a:prstGeom prst="rect">
            <a:avLst/>
          </a:prstGeom>
          <a:noFill/>
        </p:spPr>
        <p:txBody>
          <a:bodyPr lIns="91440" tIns="45720" rIns="91440" bIns="45720" anchor="t" anchorCtr="0">
            <a:sp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Subtext</a:t>
            </a:r>
          </a:p>
        </p:txBody>
      </p:sp>
      <p:cxnSp>
        <p:nvCxnSpPr>
          <p:cNvPr id="28" name="Straight Connector 27"/>
          <p:cNvCxnSpPr/>
          <p:nvPr userDrawn="1"/>
        </p:nvCxnSpPr>
        <p:spPr>
          <a:xfrm>
            <a:off x="457200"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046261"/>
      </p:ext>
    </p:extLst>
  </p:cSld>
  <p:clrMapOvr>
    <a:masterClrMapping/>
  </p:clrMapOvr>
  <p:transition>
    <p:wip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7" name="Content Placeholder 2"/>
          <p:cNvSpPr>
            <a:spLocks noGrp="1"/>
          </p:cNvSpPr>
          <p:nvPr>
            <p:ph sz="quarter" idx="27"/>
          </p:nvPr>
        </p:nvSpPr>
        <p:spPr>
          <a:xfrm>
            <a:off x="621795" y="2589034"/>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0" name="Rectangle 19"/>
          <p:cNvSpPr/>
          <p:nvPr userDrawn="1"/>
        </p:nvSpPr>
        <p:spPr>
          <a:xfrm>
            <a:off x="457202"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1" name="Text Placeholder 11"/>
          <p:cNvSpPr>
            <a:spLocks noGrp="1"/>
          </p:cNvSpPr>
          <p:nvPr>
            <p:ph type="body" sz="quarter" idx="11" hasCustomPrompt="1"/>
          </p:nvPr>
        </p:nvSpPr>
        <p:spPr>
          <a:xfrm>
            <a:off x="621795" y="2250477"/>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2" name="Content Placeholder 2"/>
          <p:cNvSpPr>
            <a:spLocks noGrp="1"/>
          </p:cNvSpPr>
          <p:nvPr>
            <p:ph sz="quarter" idx="28"/>
          </p:nvPr>
        </p:nvSpPr>
        <p:spPr>
          <a:xfrm>
            <a:off x="4789603" y="2589034"/>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3" name="Rectangle 22"/>
          <p:cNvSpPr/>
          <p:nvPr userDrawn="1"/>
        </p:nvSpPr>
        <p:spPr>
          <a:xfrm>
            <a:off x="4625014"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4" name="Text Placeholder 11"/>
          <p:cNvSpPr>
            <a:spLocks noGrp="1"/>
          </p:cNvSpPr>
          <p:nvPr>
            <p:ph type="body" sz="quarter" idx="29" hasCustomPrompt="1"/>
          </p:nvPr>
        </p:nvSpPr>
        <p:spPr>
          <a:xfrm>
            <a:off x="4789602" y="2250477"/>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5" name="Content Placeholder 2"/>
          <p:cNvSpPr>
            <a:spLocks noGrp="1"/>
          </p:cNvSpPr>
          <p:nvPr>
            <p:ph sz="quarter" idx="30"/>
          </p:nvPr>
        </p:nvSpPr>
        <p:spPr>
          <a:xfrm>
            <a:off x="621795" y="4500307"/>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6" name="Rectangle 25"/>
          <p:cNvSpPr/>
          <p:nvPr userDrawn="1"/>
        </p:nvSpPr>
        <p:spPr>
          <a:xfrm>
            <a:off x="457202"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7" name="Text Placeholder 11"/>
          <p:cNvSpPr>
            <a:spLocks noGrp="1"/>
          </p:cNvSpPr>
          <p:nvPr>
            <p:ph type="body" sz="quarter" idx="31" hasCustomPrompt="1"/>
          </p:nvPr>
        </p:nvSpPr>
        <p:spPr>
          <a:xfrm>
            <a:off x="621795" y="4161743"/>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8" name="Content Placeholder 2"/>
          <p:cNvSpPr>
            <a:spLocks noGrp="1"/>
          </p:cNvSpPr>
          <p:nvPr>
            <p:ph sz="quarter" idx="32"/>
          </p:nvPr>
        </p:nvSpPr>
        <p:spPr>
          <a:xfrm>
            <a:off x="4789603" y="4500307"/>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4625014"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30" name="Text Placeholder 11"/>
          <p:cNvSpPr>
            <a:spLocks noGrp="1"/>
          </p:cNvSpPr>
          <p:nvPr>
            <p:ph type="body" sz="quarter" idx="33" hasCustomPrompt="1"/>
          </p:nvPr>
        </p:nvSpPr>
        <p:spPr>
          <a:xfrm>
            <a:off x="4789602" y="4161743"/>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3" name="Title 2"/>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534425696"/>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12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457200" y="2794573"/>
            <a:ext cx="2633472"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3" name="Content Placeholder 2"/>
          <p:cNvSpPr>
            <a:spLocks noGrp="1"/>
          </p:cNvSpPr>
          <p:nvPr>
            <p:ph sz="quarter" idx="25"/>
          </p:nvPr>
        </p:nvSpPr>
        <p:spPr>
          <a:xfrm>
            <a:off x="6057900" y="2794573"/>
            <a:ext cx="26289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8"/>
          </p:nvPr>
        </p:nvSpPr>
        <p:spPr>
          <a:xfrm>
            <a:off x="3263329" y="2794573"/>
            <a:ext cx="26289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Text Placeholder 11"/>
          <p:cNvSpPr>
            <a:spLocks noGrp="1"/>
          </p:cNvSpPr>
          <p:nvPr>
            <p:ph type="body" sz="quarter" idx="11" hasCustomPrompt="1"/>
          </p:nvPr>
        </p:nvSpPr>
        <p:spPr>
          <a:xfrm>
            <a:off x="457200" y="2224126"/>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3" name="Text Placeholder 11"/>
          <p:cNvSpPr>
            <a:spLocks noGrp="1"/>
          </p:cNvSpPr>
          <p:nvPr>
            <p:ph type="body" sz="quarter" idx="18" hasCustomPrompt="1"/>
          </p:nvPr>
        </p:nvSpPr>
        <p:spPr>
          <a:xfrm>
            <a:off x="457200"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54" name="Text Placeholder 11"/>
          <p:cNvSpPr>
            <a:spLocks noGrp="1"/>
          </p:cNvSpPr>
          <p:nvPr>
            <p:ph type="body" sz="quarter" idx="19" hasCustomPrompt="1"/>
          </p:nvPr>
        </p:nvSpPr>
        <p:spPr>
          <a:xfrm>
            <a:off x="3263894" y="2224126"/>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5" name="Text Placeholder 11"/>
          <p:cNvSpPr>
            <a:spLocks noGrp="1"/>
          </p:cNvSpPr>
          <p:nvPr>
            <p:ph type="body" sz="quarter" idx="21" hasCustomPrompt="1"/>
          </p:nvPr>
        </p:nvSpPr>
        <p:spPr>
          <a:xfrm>
            <a:off x="3263894"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56" name="Text Placeholder 11"/>
          <p:cNvSpPr>
            <a:spLocks noGrp="1"/>
          </p:cNvSpPr>
          <p:nvPr>
            <p:ph type="body" sz="quarter" idx="29" hasCustomPrompt="1"/>
          </p:nvPr>
        </p:nvSpPr>
        <p:spPr>
          <a:xfrm>
            <a:off x="6053328" y="2224126"/>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7" name="Text Placeholder 11"/>
          <p:cNvSpPr>
            <a:spLocks noGrp="1"/>
          </p:cNvSpPr>
          <p:nvPr>
            <p:ph type="body" sz="quarter" idx="30" hasCustomPrompt="1"/>
          </p:nvPr>
        </p:nvSpPr>
        <p:spPr>
          <a:xfrm>
            <a:off x="6053328"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455277491"/>
      </p:ext>
    </p:extLst>
  </p:cSld>
  <p:clrMapOvr>
    <a:masterClrMapping/>
  </p:clrMapOvr>
  <p:transition>
    <p:wip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228600" y="1601860"/>
            <a:ext cx="8686800" cy="4570340"/>
          </a:xfrm>
          <a:prstGeom prst="rect">
            <a:avLst/>
          </a:prstGeom>
        </p:spPr>
        <p:txBody>
          <a:bodyPr lIns="91440" tIns="45720" rIns="91440" bIns="45720" anchor="t">
            <a:noAutofit/>
          </a:bodyPr>
          <a:lstStyle>
            <a:lvl1pPr marL="0" indent="0">
              <a:buNone/>
              <a:defRPr sz="1517" baseline="0">
                <a:solidFill>
                  <a:schemeClr val="bg2"/>
                </a:solidFill>
              </a:defRPr>
            </a:lvl1pPr>
          </a:lstStyle>
          <a:p>
            <a:pPr marL="0" indent="0">
              <a:buNone/>
            </a:pPr>
            <a:r>
              <a:rPr lang="en-US" sz="1300" dirty="0"/>
              <a:t>Click to edit 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Disclosure</a:t>
            </a:r>
          </a:p>
        </p:txBody>
      </p:sp>
    </p:spTree>
    <p:extLst>
      <p:ext uri="{BB962C8B-B14F-4D97-AF65-F5344CB8AC3E}">
        <p14:creationId xmlns:p14="http://schemas.microsoft.com/office/powerpoint/2010/main" val="4060314484"/>
      </p:ext>
    </p:extLst>
  </p:cSld>
  <p:clrMapOvr>
    <a:masterClrMapping/>
  </p:clrMapOvr>
  <p:transition>
    <p:wip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4" name="Picture 3"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4215" y="3051813"/>
            <a:ext cx="3017520" cy="754381"/>
          </a:xfrm>
          <a:prstGeom prst="rect">
            <a:avLst/>
          </a:prstGeom>
        </p:spPr>
      </p:pic>
    </p:spTree>
    <p:extLst>
      <p:ext uri="{BB962C8B-B14F-4D97-AF65-F5344CB8AC3E}">
        <p14:creationId xmlns:p14="http://schemas.microsoft.com/office/powerpoint/2010/main" val="3218071661"/>
      </p:ext>
    </p:extLst>
  </p:cSld>
  <p:clrMapOvr>
    <a:masterClrMapping/>
  </p:clrMapOvr>
  <p:transition>
    <p:wip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cap="none"/>
            </a:lvl1pPr>
          </a:lstStyle>
          <a:p>
            <a:r>
              <a:rPr lang="en-US"/>
              <a:t>Click To Edit Master Title Style</a:t>
            </a:r>
          </a:p>
        </p:txBody>
      </p:sp>
      <p:sp>
        <p:nvSpPr>
          <p:cNvPr id="5" name="Text Placeholder 1"/>
          <p:cNvSpPr>
            <a:spLocks noGrp="1"/>
          </p:cNvSpPr>
          <p:nvPr>
            <p:ph idx="1"/>
          </p:nvPr>
        </p:nvSpPr>
        <p:spPr>
          <a:xfrm>
            <a:off x="280417" y="1286256"/>
            <a:ext cx="8601647" cy="4839907"/>
          </a:xfrm>
          <a:prstGeom prst="rect">
            <a:avLst/>
          </a:prstGeom>
        </p:spPr>
        <p:txBody>
          <a:bodyPr vert="horz" lIns="91440" tIns="45720" rIns="91440" bIns="45720" rtlCol="0">
            <a:normAutofit/>
          </a:bodyPr>
          <a:lstStyle>
            <a:lvl1pPr>
              <a:defRPr>
                <a:solidFill>
                  <a:schemeClr val="accent3"/>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sldNum" sz="quarter" idx="4"/>
          </p:nvPr>
        </p:nvSpPr>
        <p:spPr>
          <a:xfrm>
            <a:off x="481055" y="6578600"/>
            <a:ext cx="407987" cy="158750"/>
          </a:xfrm>
          <a:prstGeom prst="rect">
            <a:avLst/>
          </a:prstGeom>
        </p:spPr>
        <p:txBody>
          <a:bodyPr wrap="none" lIns="0" tIns="0" rIns="0" bIns="0" anchor="b" anchorCtr="0"/>
          <a:lstStyle>
            <a:lvl1pPr algn="l" eaLnBrk="0" hangingPunct="0">
              <a:defRPr sz="1000" b="0">
                <a:solidFill>
                  <a:schemeClr val="bg1">
                    <a:lumMod val="50000"/>
                  </a:schemeClr>
                </a:solidFill>
                <a:latin typeface="+mn-lt"/>
              </a:defRPr>
            </a:lvl1pPr>
          </a:lstStyle>
          <a:p>
            <a:pPr defTabSz="914202">
              <a:defRPr/>
            </a:pPr>
            <a:fld id="{0A8C38C3-9DE5-46BD-AC16-BED78B363FC4}" type="slidenum">
              <a:rPr lang="en-US" smtClean="0">
                <a:solidFill>
                  <a:srgbClr val="FFFFFF">
                    <a:lumMod val="50000"/>
                  </a:srgbClr>
                </a:solidFill>
              </a:rPr>
              <a:pPr defTabSz="914202">
                <a:defRPr/>
              </a:pPr>
              <a:t>‹#›</a:t>
            </a:fld>
            <a:endParaRPr lang="he-IL">
              <a:solidFill>
                <a:srgbClr val="FFFFFF">
                  <a:lumMod val="50000"/>
                </a:srgbClr>
              </a:solidFill>
            </a:endParaRPr>
          </a:p>
        </p:txBody>
      </p:sp>
    </p:spTree>
    <p:extLst>
      <p:ext uri="{BB962C8B-B14F-4D97-AF65-F5344CB8AC3E}">
        <p14:creationId xmlns:p14="http://schemas.microsoft.com/office/powerpoint/2010/main" val="2838462344"/>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cap="none" baseline="0"/>
            </a:lvl1pPr>
          </a:lstStyle>
          <a:p>
            <a:r>
              <a:rPr lang="en-US" dirty="0"/>
              <a:t>Click To Edit Master Title Style</a:t>
            </a:r>
          </a:p>
        </p:txBody>
      </p:sp>
      <p:sp>
        <p:nvSpPr>
          <p:cNvPr id="5" name="Text Placeholder 1"/>
          <p:cNvSpPr>
            <a:spLocks noGrp="1"/>
          </p:cNvSpPr>
          <p:nvPr>
            <p:ph idx="1"/>
          </p:nvPr>
        </p:nvSpPr>
        <p:spPr>
          <a:xfrm>
            <a:off x="280417" y="1286256"/>
            <a:ext cx="8601647" cy="4839907"/>
          </a:xfrm>
          <a:prstGeom prst="rect">
            <a:avLst/>
          </a:prstGeom>
        </p:spPr>
        <p:txBody>
          <a:bodyPr vert="horz" lIns="91440" tIns="45720" rIns="91440" bIns="45720" rtlCol="0">
            <a:normAutofit/>
          </a:bodyPr>
          <a:lstStyle>
            <a:lvl1pPr>
              <a:defRPr b="0" cap="none" baseline="0">
                <a:solidFill>
                  <a:schemeClr val="accent3"/>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Grp="1" noChangeArrowheads="1"/>
          </p:cNvSpPr>
          <p:nvPr>
            <p:ph type="sldNum" sz="quarter" idx="4"/>
          </p:nvPr>
        </p:nvSpPr>
        <p:spPr>
          <a:xfrm>
            <a:off x="481015" y="6578600"/>
            <a:ext cx="407987" cy="158750"/>
          </a:xfrm>
          <a:prstGeom prst="rect">
            <a:avLst/>
          </a:prstGeom>
          <a:ln/>
        </p:spPr>
        <p:txBody>
          <a:bodyPr wrap="none" lIns="0" tIns="0" rIns="0" bIns="0" anchor="b" anchorCtr="0"/>
          <a:lstStyle>
            <a:lvl1pPr algn="l" eaLnBrk="0" hangingPunct="0">
              <a:defRPr sz="1000" b="0">
                <a:solidFill>
                  <a:schemeClr val="bg1">
                    <a:lumMod val="50000"/>
                  </a:schemeClr>
                </a:solidFill>
                <a:latin typeface="+mn-lt"/>
              </a:defRPr>
            </a:lvl1pPr>
          </a:lstStyle>
          <a:p>
            <a:pPr>
              <a:defRPr/>
            </a:pPr>
            <a:fld id="{6CEC97FD-8207-4383-986B-E06FE21A3BA5}" type="slidenum">
              <a:rPr lang="en-US" smtClean="0">
                <a:solidFill>
                  <a:srgbClr val="FFFFFF">
                    <a:lumMod val="50000"/>
                  </a:srgbClr>
                </a:solidFill>
              </a:rPr>
              <a:pPr>
                <a:defRPr/>
              </a:pPr>
              <a:t>‹#›</a:t>
            </a:fld>
            <a:endParaRPr lang="he-IL">
              <a:solidFill>
                <a:srgbClr val="FFFFFF">
                  <a:lumMod val="50000"/>
                </a:srgbClr>
              </a:solidFill>
            </a:endParaRPr>
          </a:p>
        </p:txBody>
      </p:sp>
    </p:spTree>
    <p:extLst>
      <p:ext uri="{BB962C8B-B14F-4D97-AF65-F5344CB8AC3E}">
        <p14:creationId xmlns:p14="http://schemas.microsoft.com/office/powerpoint/2010/main" val="9801395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Content Header slide">
    <p:bg bwMode="gray">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6493277"/>
            <a:ext cx="9144000" cy="365125"/>
          </a:xfrm>
          <a:prstGeom prst="rect">
            <a:avLst/>
          </a:prstGeom>
          <a:solidFill>
            <a:srgbClr val="A29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b="1" dirty="0">
              <a:solidFill>
                <a:srgbClr val="FFFFFF"/>
              </a:solidFill>
            </a:endParaRPr>
          </a:p>
        </p:txBody>
      </p:sp>
      <p:sp>
        <p:nvSpPr>
          <p:cNvPr id="7" name="Rectangle 50"/>
          <p:cNvSpPr>
            <a:spLocks noChangeArrowheads="1"/>
          </p:cNvSpPr>
          <p:nvPr userDrawn="1"/>
        </p:nvSpPr>
        <p:spPr bwMode="auto">
          <a:xfrm>
            <a:off x="684240" y="6572250"/>
            <a:ext cx="63579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0" fontAlgn="base" hangingPunct="0">
              <a:lnSpc>
                <a:spcPct val="95000"/>
              </a:lnSpc>
              <a:spcBef>
                <a:spcPct val="0"/>
              </a:spcBef>
              <a:spcAft>
                <a:spcPct val="0"/>
              </a:spcAft>
              <a:defRPr/>
            </a:pPr>
            <a:r>
              <a:rPr lang="en-GB" altLang="en-US" sz="800" i="1" dirty="0">
                <a:solidFill>
                  <a:srgbClr val="FFFFFF"/>
                </a:solidFill>
                <a:cs typeface="Arial" charset="0"/>
              </a:rPr>
              <a:t>Information Classification: Confidential</a:t>
            </a:r>
          </a:p>
        </p:txBody>
      </p:sp>
      <p:sp>
        <p:nvSpPr>
          <p:cNvPr id="8" name="TextBox 7"/>
          <p:cNvSpPr txBox="1"/>
          <p:nvPr userDrawn="1"/>
        </p:nvSpPr>
        <p:spPr bwMode="auto">
          <a:xfrm>
            <a:off x="227013" y="6507565"/>
            <a:ext cx="411162" cy="346075"/>
          </a:xfrm>
          <a:prstGeom prst="rect">
            <a:avLst/>
          </a:prstGeom>
          <a:ln/>
        </p:spPr>
        <p:txBody>
          <a:bodyPr wrap="none" anchor="ctr"/>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defRPr/>
            </a:pPr>
            <a:fld id="{A766836B-B66B-468F-82E1-CFCECA32D2F9}" type="slidenum">
              <a:rPr lang="en-US" smtClean="0">
                <a:solidFill>
                  <a:srgbClr val="FFFFFF"/>
                </a:solidFill>
                <a:cs typeface="Arial" charset="0"/>
              </a:rPr>
              <a:pPr>
                <a:lnSpc>
                  <a:spcPct val="95000"/>
                </a:lnSpc>
                <a:spcBef>
                  <a:spcPts val="0"/>
                </a:spcBef>
                <a:spcAft>
                  <a:spcPts val="0"/>
                </a:spcAft>
                <a:defRPr/>
              </a:pPr>
              <a:t>‹#›</a:t>
            </a:fld>
            <a:endParaRPr lang="en-US" dirty="0">
              <a:solidFill>
                <a:srgbClr val="FFFFFF"/>
              </a:solidFill>
              <a:cs typeface="Arial" charset="0"/>
            </a:endParaRPr>
          </a:p>
        </p:txBody>
      </p:sp>
      <p:grpSp>
        <p:nvGrpSpPr>
          <p:cNvPr id="9" name="Group 14"/>
          <p:cNvGrpSpPr>
            <a:grpSpLocks/>
          </p:cNvGrpSpPr>
          <p:nvPr userDrawn="1"/>
        </p:nvGrpSpPr>
        <p:grpSpPr bwMode="auto">
          <a:xfrm>
            <a:off x="7497768" y="6573838"/>
            <a:ext cx="1377950" cy="201612"/>
            <a:chOff x="7546030" y="6858000"/>
            <a:chExt cx="1378323" cy="201845"/>
          </a:xfrm>
        </p:grpSpPr>
        <p:pic>
          <p:nvPicPr>
            <p:cNvPr id="10" name="Picture 18"/>
            <p:cNvPicPr>
              <a:picLocks noChangeAspect="1"/>
            </p:cNvPicPr>
            <p:nvPr userDrawn="1"/>
          </p:nvPicPr>
          <p:blipFill>
            <a:blip r:embed="rId2" cstate="print">
              <a:extLst>
                <a:ext uri="{28A0092B-C50C-407E-A947-70E740481C1C}">
                  <a14:useLocalDpi xmlns:a14="http://schemas.microsoft.com/office/drawing/2010/main" val="0"/>
                </a:ext>
              </a:extLst>
            </a:blip>
            <a:srcRect t="67497"/>
            <a:stretch>
              <a:fillRect/>
            </a:stretch>
          </p:blipFill>
          <p:spPr bwMode="auto">
            <a:xfrm>
              <a:off x="7772400" y="6895042"/>
              <a:ext cx="1151953" cy="12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p:cNvPicPr>
              <a:picLocks noChangeAspect="1"/>
            </p:cNvPicPr>
            <p:nvPr userDrawn="1"/>
          </p:nvPicPr>
          <p:blipFill>
            <a:blip r:embed="rId3" cstate="print">
              <a:extLst>
                <a:ext uri="{28A0092B-C50C-407E-A947-70E740481C1C}">
                  <a14:useLocalDpi xmlns:a14="http://schemas.microsoft.com/office/drawing/2010/main" val="0"/>
                </a:ext>
              </a:extLst>
            </a:blip>
            <a:srcRect t="-12642" r="71681" b="39365"/>
            <a:stretch>
              <a:fillRect/>
            </a:stretch>
          </p:blipFill>
          <p:spPr bwMode="auto">
            <a:xfrm>
              <a:off x="7546030" y="6858000"/>
              <a:ext cx="228600" cy="20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itle 1"/>
          <p:cNvSpPr>
            <a:spLocks noGrp="1"/>
          </p:cNvSpPr>
          <p:nvPr>
            <p:ph type="title"/>
          </p:nvPr>
        </p:nvSpPr>
        <p:spPr bwMode="auto">
          <a:xfrm>
            <a:off x="682475" y="1301750"/>
            <a:ext cx="7772560" cy="424732"/>
          </a:xfrm>
        </p:spPr>
        <p:txBody>
          <a:bodyPr/>
          <a:lstStyle>
            <a:lvl1pPr>
              <a:lnSpc>
                <a:spcPct val="100000"/>
              </a:lnSpc>
              <a:defRPr/>
            </a:lvl1pPr>
          </a:lstStyle>
          <a:p>
            <a:r>
              <a:rPr lang="en-US"/>
              <a:t>Click to edit Master title style</a:t>
            </a:r>
            <a:endParaRPr lang="en-US" dirty="0"/>
          </a:p>
        </p:txBody>
      </p:sp>
      <p:sp>
        <p:nvSpPr>
          <p:cNvPr id="6" name="Content Placeholder 2"/>
          <p:cNvSpPr>
            <a:spLocks noGrp="1"/>
          </p:cNvSpPr>
          <p:nvPr>
            <p:ph idx="1"/>
          </p:nvPr>
        </p:nvSpPr>
        <p:spPr bwMode="auto">
          <a:xfrm>
            <a:off x="683568" y="1904999"/>
            <a:ext cx="7772560" cy="4264025"/>
          </a:xfrm>
        </p:spPr>
        <p:txBody>
          <a:bodyPr/>
          <a:lstStyle>
            <a:lvl1pPr>
              <a:lnSpc>
                <a:spcPct val="100000"/>
              </a:lnSpc>
              <a:defRPr sz="18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198024"/>
      </p:ext>
    </p:extLst>
  </p:cSld>
  <p:clrMapOvr>
    <a:masterClrMapping/>
  </p:clrMapOvr>
  <p:transition>
    <p:wip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bwMode="auto"/>
        <p:txBody>
          <a:bodyPr/>
          <a:lstStyle>
            <a:lvl1pPr>
              <a:lnSpc>
                <a:spcPct val="100000"/>
              </a:lnSpc>
              <a:defRPr baseline="0">
                <a:solidFill>
                  <a:srgbClr val="000000"/>
                </a:solidFill>
              </a:defRPr>
            </a:lvl1pPr>
          </a:lstStyle>
          <a:p>
            <a:r>
              <a:rPr lang="en-US"/>
              <a:t>Click to edit Master title style</a:t>
            </a:r>
            <a:endParaRPr lang="en-US" dirty="0"/>
          </a:p>
        </p:txBody>
      </p:sp>
      <p:sp>
        <p:nvSpPr>
          <p:cNvPr id="3" name="Text Placeholder 2"/>
          <p:cNvSpPr>
            <a:spLocks noGrp="1"/>
          </p:cNvSpPr>
          <p:nvPr>
            <p:ph type="body" idx="1"/>
          </p:nvPr>
        </p:nvSpPr>
        <p:spPr bwMode="auto">
          <a:xfrm>
            <a:off x="227015" y="1067242"/>
            <a:ext cx="4115872" cy="465139"/>
          </a:xfrm>
          <a:noFill/>
        </p:spPr>
        <p:txBody>
          <a:bodyPr rtlCol="0">
            <a:noAutofit/>
          </a:bodyPr>
          <a:lstStyle>
            <a:lvl1pPr>
              <a:defRPr lang="en-US" sz="2000" b="1" dirty="0" smtClean="0">
                <a:solidFill>
                  <a:schemeClr val="accent1"/>
                </a:solidFill>
              </a:defRPr>
            </a:lvl1pPr>
          </a:lstStyle>
          <a:p>
            <a:pPr lvl="0"/>
            <a:r>
              <a:rPr lang="en-US"/>
              <a:t>Click to edit Master text styles</a:t>
            </a:r>
          </a:p>
        </p:txBody>
      </p:sp>
      <p:sp>
        <p:nvSpPr>
          <p:cNvPr id="11" name="Content Placeholder 10"/>
          <p:cNvSpPr>
            <a:spLocks noGrp="1"/>
          </p:cNvSpPr>
          <p:nvPr>
            <p:ph sz="quarter" idx="17"/>
          </p:nvPr>
        </p:nvSpPr>
        <p:spPr bwMode="auto">
          <a:xfrm>
            <a:off x="227015" y="1600205"/>
            <a:ext cx="4115872" cy="4568825"/>
          </a:xfrm>
          <a:noFill/>
          <a:ln w="19050">
            <a:noFill/>
          </a:ln>
        </p:spPr>
        <p:txBody>
          <a:bodyPr/>
          <a:lstStyle>
            <a:lvl1pPr marL="234950" indent="-234950">
              <a:lnSpc>
                <a:spcPct val="100000"/>
              </a:lnSpc>
              <a:buFont typeface="Arial"/>
              <a:buChar char="•"/>
              <a:defRPr b="0">
                <a:solidFill>
                  <a:srgbClr val="000000"/>
                </a:solidFill>
              </a:defRPr>
            </a:lvl1pPr>
            <a:lvl2pPr>
              <a:lnSpc>
                <a:spcPct val="100000"/>
              </a:lnSpc>
              <a:defRPr b="0">
                <a:solidFill>
                  <a:srgbClr val="000000"/>
                </a:solidFill>
              </a:defRPr>
            </a:lvl2pPr>
            <a:lvl3pPr>
              <a:lnSpc>
                <a:spcPct val="100000"/>
              </a:lnSpc>
              <a:defRPr b="0">
                <a:solidFill>
                  <a:srgbClr val="000000"/>
                </a:solidFill>
              </a:defRPr>
            </a:lvl3pPr>
            <a:lvl4pPr>
              <a:lnSpc>
                <a:spcPct val="100000"/>
              </a:lnSpc>
              <a:defRPr b="0">
                <a:solidFill>
                  <a:srgbClr val="000000"/>
                </a:solidFill>
              </a:defRPr>
            </a:lvl4pPr>
            <a:lvl5pPr>
              <a:lnSpc>
                <a:spcPct val="100000"/>
              </a:lnSpc>
              <a:defRPr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bwMode="auto">
          <a:xfrm>
            <a:off x="4801124" y="1067242"/>
            <a:ext cx="4110013" cy="465139"/>
          </a:xfrm>
          <a:noFill/>
        </p:spPr>
        <p:txBody>
          <a:bodyPr rtlCol="0">
            <a:noAutofit/>
          </a:bodyPr>
          <a:lstStyle>
            <a:lvl1pPr>
              <a:defRPr lang="en-US" sz="2000" b="1" dirty="0" smtClean="0">
                <a:solidFill>
                  <a:schemeClr val="accent1"/>
                </a:solidFill>
              </a:defRPr>
            </a:lvl1pPr>
          </a:lstStyle>
          <a:p>
            <a:pPr lvl="0"/>
            <a:r>
              <a:rPr lang="en-US"/>
              <a:t>Click to edit Master text styles</a:t>
            </a:r>
          </a:p>
        </p:txBody>
      </p:sp>
      <p:sp>
        <p:nvSpPr>
          <p:cNvPr id="9" name="Text Placeholder 12"/>
          <p:cNvSpPr>
            <a:spLocks noGrp="1"/>
          </p:cNvSpPr>
          <p:nvPr>
            <p:ph type="body" sz="quarter" idx="16"/>
          </p:nvPr>
        </p:nvSpPr>
        <p:spPr bwMode="auto">
          <a:xfrm>
            <a:off x="227470" y="6169025"/>
            <a:ext cx="8684756" cy="301752"/>
          </a:xfrm>
          <a:prstGeom prst="rect">
            <a:avLst/>
          </a:prstGeom>
        </p:spPr>
        <p:txBody>
          <a:bodyPr anchor="b">
            <a:noAutofit/>
          </a:bodyPr>
          <a:lstStyle>
            <a:lvl1pPr marL="0" marR="0" indent="0" algn="l" defTabSz="914400" rtl="0" eaLnBrk="1" fontAlgn="auto" latinLnBrk="0" hangingPunct="1">
              <a:lnSpc>
                <a:spcPct val="90000"/>
              </a:lnSpc>
              <a:spcBef>
                <a:spcPts val="200"/>
              </a:spcBef>
              <a:spcAft>
                <a:spcPts val="0"/>
              </a:spcAft>
              <a:buClrTx/>
              <a:buSzTx/>
              <a:buFont typeface="Arial" pitchFamily="34" charset="0"/>
              <a:buNone/>
              <a:tabLst/>
              <a:defRPr sz="800">
                <a:solidFill>
                  <a:srgbClr val="000000"/>
                </a:solidFill>
                <a:latin typeface="+mn-lt"/>
                <a:cs typeface="Arial" pitchFamily="34" charset="0"/>
              </a:defRPr>
            </a:lvl1pPr>
          </a:lstStyle>
          <a:p>
            <a:pPr lvl="0"/>
            <a:r>
              <a:rPr lang="en-US"/>
              <a:t>Click to edit Master text styles</a:t>
            </a:r>
          </a:p>
        </p:txBody>
      </p:sp>
      <p:sp>
        <p:nvSpPr>
          <p:cNvPr id="8" name="Content Placeholder 10"/>
          <p:cNvSpPr>
            <a:spLocks noGrp="1"/>
          </p:cNvSpPr>
          <p:nvPr>
            <p:ph sz="quarter" idx="18"/>
          </p:nvPr>
        </p:nvSpPr>
        <p:spPr bwMode="auto">
          <a:xfrm>
            <a:off x="4795259" y="1600205"/>
            <a:ext cx="4115872" cy="4568825"/>
          </a:xfrm>
          <a:noFill/>
          <a:ln w="19050">
            <a:noFill/>
          </a:ln>
        </p:spPr>
        <p:txBody>
          <a:bodyPr/>
          <a:lstStyle>
            <a:lvl1pPr marL="234950" indent="-234950">
              <a:lnSpc>
                <a:spcPct val="100000"/>
              </a:lnSpc>
              <a:buFont typeface="Arial"/>
              <a:buChar char="•"/>
              <a:defRPr b="0">
                <a:solidFill>
                  <a:srgbClr val="000000"/>
                </a:solidFill>
              </a:defRPr>
            </a:lvl1pPr>
            <a:lvl2pPr>
              <a:lnSpc>
                <a:spcPct val="100000"/>
              </a:lnSpc>
              <a:defRPr b="0">
                <a:solidFill>
                  <a:srgbClr val="000000"/>
                </a:solidFill>
              </a:defRPr>
            </a:lvl2pPr>
            <a:lvl3pPr>
              <a:lnSpc>
                <a:spcPct val="100000"/>
              </a:lnSpc>
              <a:defRPr b="0">
                <a:solidFill>
                  <a:srgbClr val="000000"/>
                </a:solidFill>
              </a:defRPr>
            </a:lvl3pPr>
            <a:lvl4pPr>
              <a:lnSpc>
                <a:spcPct val="100000"/>
              </a:lnSpc>
              <a:defRPr b="0">
                <a:solidFill>
                  <a:srgbClr val="000000"/>
                </a:solidFill>
              </a:defRPr>
            </a:lvl4pPr>
            <a:lvl5pPr>
              <a:lnSpc>
                <a:spcPct val="100000"/>
              </a:lnSpc>
              <a:defRPr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9868771"/>
      </p:ext>
    </p:extLst>
  </p:cSld>
  <p:clrMapOvr>
    <a:masterClrMapping/>
  </p:clrMapOvr>
  <p:transition>
    <p:wip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Disclosure">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1404939" y="9747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lnSpc>
                <a:spcPct val="90000"/>
              </a:lnSpc>
              <a:spcBef>
                <a:spcPct val="0"/>
              </a:spcBef>
              <a:spcAft>
                <a:spcPct val="0"/>
              </a:spcAft>
              <a:defRPr/>
            </a:pPr>
            <a:endParaRPr lang="en-US" altLang="en-US" dirty="0">
              <a:solidFill>
                <a:srgbClr val="E6EDE8"/>
              </a:solidFill>
              <a:cs typeface="Arial" charset="0"/>
            </a:endParaRPr>
          </a:p>
        </p:txBody>
      </p:sp>
      <p:sp>
        <p:nvSpPr>
          <p:cNvPr id="7" name="Title 1"/>
          <p:cNvSpPr>
            <a:spLocks noGrp="1"/>
          </p:cNvSpPr>
          <p:nvPr>
            <p:ph type="title"/>
          </p:nvPr>
        </p:nvSpPr>
        <p:spPr bwMode="auto">
          <a:xfrm>
            <a:off x="152400" y="489668"/>
            <a:ext cx="8763000" cy="424732"/>
          </a:xfrm>
        </p:spPr>
        <p:txBody>
          <a:bodyPr/>
          <a:lstStyle>
            <a:lvl1pPr>
              <a:lnSpc>
                <a:spcPct val="100000"/>
              </a:lnSpc>
              <a:defRPr b="1" i="0" baseline="0">
                <a:solidFill>
                  <a:srgbClr val="000000"/>
                </a:solidFill>
                <a:latin typeface="Arial"/>
                <a:cs typeface="Arial"/>
              </a:defRPr>
            </a:lvl1pPr>
          </a:lstStyle>
          <a:p>
            <a:r>
              <a:rPr lang="en-US"/>
              <a:t>Click to edit Master title style</a:t>
            </a:r>
            <a:endParaRPr lang="en-US" dirty="0"/>
          </a:p>
        </p:txBody>
      </p:sp>
      <p:sp>
        <p:nvSpPr>
          <p:cNvPr id="9" name="Content Placeholder 3"/>
          <p:cNvSpPr>
            <a:spLocks noGrp="1"/>
          </p:cNvSpPr>
          <p:nvPr>
            <p:ph sz="quarter" idx="10"/>
          </p:nvPr>
        </p:nvSpPr>
        <p:spPr>
          <a:xfrm>
            <a:off x="152400" y="1088740"/>
            <a:ext cx="8763000" cy="5256585"/>
          </a:xfrm>
        </p:spPr>
        <p:txBody>
          <a:bodyPr/>
          <a:lstStyle>
            <a:lvl1pPr>
              <a:defRPr sz="1200">
                <a:solidFill>
                  <a:srgbClr val="000000"/>
                </a:solidFill>
              </a:defRPr>
            </a:lvl1pPr>
            <a:lvl2pPr>
              <a:defRPr sz="1200"/>
            </a:lvl2pPr>
            <a:lvl3pPr>
              <a:defRPr sz="1200"/>
            </a:lvl3pPr>
            <a:lvl4pPr>
              <a:defRPr sz="1100"/>
            </a:lvl4pPr>
            <a:lvl5pPr>
              <a:defRPr sz="1050"/>
            </a:lvl5pPr>
          </a:lstStyle>
          <a:p>
            <a:pPr lvl="0"/>
            <a:r>
              <a:rPr lang="en-US"/>
              <a:t>Click to edit Master text styles</a:t>
            </a:r>
          </a:p>
        </p:txBody>
      </p:sp>
    </p:spTree>
    <p:extLst>
      <p:ext uri="{BB962C8B-B14F-4D97-AF65-F5344CB8AC3E}">
        <p14:creationId xmlns:p14="http://schemas.microsoft.com/office/powerpoint/2010/main" val="4029528403"/>
      </p:ext>
    </p:extLst>
  </p:cSld>
  <p:clrMapOvr>
    <a:masterClrMapping/>
  </p:clrMapOvr>
  <p:transition>
    <p:wip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5_Section Header">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481079" y="6578600"/>
            <a:ext cx="407987" cy="158750"/>
          </a:xfrm>
          <a:prstGeom prst="rect">
            <a:avLst/>
          </a:prstGeom>
        </p:spPr>
        <p:txBody>
          <a:bodyPr/>
          <a:lstStyle>
            <a:lvl1pPr eaLnBrk="1" fontAlgn="auto" hangingPunct="1">
              <a:spcBef>
                <a:spcPts val="0"/>
              </a:spcBef>
              <a:spcAft>
                <a:spcPts val="0"/>
              </a:spcAft>
              <a:defRPr b="1">
                <a:latin typeface="+mn-lt"/>
                <a:cs typeface="+mn-cs"/>
              </a:defRPr>
            </a:lvl1pPr>
          </a:lstStyle>
          <a:p>
            <a:pPr>
              <a:defRPr/>
            </a:pPr>
            <a:fld id="{C5194AA8-09F2-410E-BC58-34CD5C5DBB63}" type="slidenum">
              <a:rPr lang="en-US">
                <a:solidFill>
                  <a:srgbClr val="000000"/>
                </a:solidFill>
              </a:rPr>
              <a:pPr>
                <a:defRPr/>
              </a:pPr>
              <a:t>‹#›</a:t>
            </a:fld>
            <a:endParaRPr lang="he-IL">
              <a:solidFill>
                <a:srgbClr val="000000"/>
              </a:solidFill>
            </a:endParaRPr>
          </a:p>
        </p:txBody>
      </p:sp>
    </p:spTree>
    <p:extLst>
      <p:ext uri="{BB962C8B-B14F-4D97-AF65-F5344CB8AC3E}">
        <p14:creationId xmlns:p14="http://schemas.microsoft.com/office/powerpoint/2010/main" val="142282550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cSld name="Divider 3">
    <p:bg bwMode="gray">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0" y="0"/>
            <a:ext cx="990600" cy="6853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4" name="Rectangle 13"/>
          <p:cNvSpPr/>
          <p:nvPr userDrawn="1"/>
        </p:nvSpPr>
        <p:spPr>
          <a:xfrm>
            <a:off x="990600" y="0"/>
            <a:ext cx="91440" cy="6853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3" name="Text Placeholder 2"/>
          <p:cNvSpPr>
            <a:spLocks noGrp="1"/>
          </p:cNvSpPr>
          <p:nvPr>
            <p:ph type="body" idx="1" hasCustomPrompt="1"/>
          </p:nvPr>
        </p:nvSpPr>
        <p:spPr bwMode="auto">
          <a:xfrm>
            <a:off x="1602429" y="2194561"/>
            <a:ext cx="7312973" cy="3974464"/>
          </a:xfrm>
        </p:spPr>
        <p:txBody>
          <a:bodyPr anchor="t"/>
          <a:lstStyle>
            <a:lvl1pPr marL="0" indent="0">
              <a:lnSpc>
                <a:spcPct val="100000"/>
              </a:lnSpc>
              <a:spcBef>
                <a:spcPts val="1200"/>
              </a:spcBef>
              <a:buNone/>
              <a:defRPr sz="2000" baseline="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Subtext goes here Arial 20pt</a:t>
            </a:r>
          </a:p>
        </p:txBody>
      </p:sp>
      <p:sp>
        <p:nvSpPr>
          <p:cNvPr id="7" name="Title 6"/>
          <p:cNvSpPr>
            <a:spLocks noGrp="1"/>
          </p:cNvSpPr>
          <p:nvPr>
            <p:ph type="title" hasCustomPrompt="1"/>
          </p:nvPr>
        </p:nvSpPr>
        <p:spPr bwMode="auto">
          <a:xfrm>
            <a:off x="1371600" y="1301750"/>
            <a:ext cx="7543800" cy="457200"/>
          </a:xfrm>
        </p:spPr>
        <p:txBody>
          <a:bodyPr/>
          <a:lstStyle>
            <a:lvl1pPr>
              <a:defRPr baseline="0">
                <a:solidFill>
                  <a:srgbClr val="000000"/>
                </a:solidFill>
              </a:defRPr>
            </a:lvl1pPr>
          </a:lstStyle>
          <a:p>
            <a:r>
              <a:rPr lang="en-US" dirty="0"/>
              <a:t>Optional Divider 3 Title Goes Here</a:t>
            </a:r>
          </a:p>
        </p:txBody>
      </p:sp>
      <p:sp>
        <p:nvSpPr>
          <p:cNvPr id="5" name="Rectangle 4"/>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 name="Rectangle 50"/>
          <p:cNvSpPr>
            <a:spLocks noChangeArrowheads="1"/>
          </p:cNvSpPr>
          <p:nvPr userDrawn="1"/>
        </p:nvSpPr>
        <p:spPr bwMode="auto">
          <a:xfrm>
            <a:off x="683576"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8" name="TextBox 7"/>
          <p:cNvSpPr txBox="1"/>
          <p:nvPr userDrawn="1"/>
        </p:nvSpPr>
        <p:spPr bwMode="auto">
          <a:xfrm>
            <a:off x="226376"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mtClean="0">
                <a:solidFill>
                  <a:srgbClr val="FFFFFF"/>
                </a:solidFill>
              </a:rPr>
              <a:pPr>
                <a:lnSpc>
                  <a:spcPct val="95000"/>
                </a:lnSpc>
                <a:spcBef>
                  <a:spcPts val="0"/>
                </a:spcBef>
                <a:spcAft>
                  <a:spcPts val="0"/>
                </a:spcAft>
              </a:pPr>
              <a:t>‹#›</a:t>
            </a:fld>
            <a:endParaRPr lang="en-US" dirty="0">
              <a:solidFill>
                <a:srgbClr val="FFFFFF"/>
              </a:solidFill>
            </a:endParaRPr>
          </a:p>
        </p:txBody>
      </p:sp>
      <p:grpSp>
        <p:nvGrpSpPr>
          <p:cNvPr id="9" name="Group 8"/>
          <p:cNvGrpSpPr/>
          <p:nvPr userDrawn="1"/>
        </p:nvGrpSpPr>
        <p:grpSpPr>
          <a:xfrm>
            <a:off x="7497971" y="6574214"/>
            <a:ext cx="1378323" cy="201845"/>
            <a:chOff x="7546030" y="6858000"/>
            <a:chExt cx="1378323" cy="201845"/>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Tree>
    <p:extLst>
      <p:ext uri="{BB962C8B-B14F-4D97-AF65-F5344CB8AC3E}">
        <p14:creationId xmlns:p14="http://schemas.microsoft.com/office/powerpoint/2010/main" val="2009817045"/>
      </p:ext>
    </p:extLst>
  </p:cSld>
  <p:clrMapOvr>
    <a:masterClrMapping/>
  </p:clrMapOvr>
  <p:transition>
    <p:wip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3835"/>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362" y="1160477"/>
            <a:ext cx="8707315" cy="4932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4291191"/>
      </p:ext>
    </p:extLst>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27" name="Content Placeholder 18"/>
          <p:cNvSpPr>
            <a:spLocks noGrp="1"/>
          </p:cNvSpPr>
          <p:nvPr>
            <p:ph sz="quarter" idx="28"/>
          </p:nvPr>
        </p:nvSpPr>
        <p:spPr>
          <a:xfrm>
            <a:off x="6053328"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457200" y="2570305"/>
            <a:ext cx="2633472" cy="338554"/>
          </a:xfrm>
          <a:prstGeom prst="rect">
            <a:avLst/>
          </a:prstGeom>
        </p:spPr>
        <p:txBody>
          <a:bodyPr anchor="t"/>
          <a:lstStyle>
            <a:lvl1pPr marL="0" indent="0">
              <a:buNone/>
              <a:defRPr sz="1600">
                <a:solidFill>
                  <a:schemeClr val="accent1"/>
                </a:solidFill>
              </a:defRPr>
            </a:lvl1pPr>
          </a:lstStyle>
          <a:p>
            <a:r>
              <a:rPr lang="en-US" dirty="0"/>
              <a:t>Title Header</a:t>
            </a:r>
          </a:p>
        </p:txBody>
      </p:sp>
      <p:sp>
        <p:nvSpPr>
          <p:cNvPr id="31" name="Text Placeholder 23"/>
          <p:cNvSpPr>
            <a:spLocks noGrp="1"/>
          </p:cNvSpPr>
          <p:nvPr>
            <p:ph type="body" sz="quarter" idx="35"/>
          </p:nvPr>
        </p:nvSpPr>
        <p:spPr>
          <a:xfrm>
            <a:off x="6053328" y="2570305"/>
            <a:ext cx="2633472" cy="338554"/>
          </a:xfrm>
          <a:prstGeom prst="rect">
            <a:avLst/>
          </a:prstGeom>
        </p:spPr>
        <p:txBody>
          <a:bodyPr anchor="t"/>
          <a:lstStyle>
            <a:lvl1pPr marL="0" indent="0">
              <a:buNone/>
              <a:defRPr sz="1600">
                <a:solidFill>
                  <a:schemeClr val="accent1"/>
                </a:solidFill>
              </a:defRPr>
            </a:lvl1pPr>
          </a:lstStyle>
          <a:p>
            <a:r>
              <a:rPr lang="en-US"/>
              <a:t>Title Header</a:t>
            </a:r>
            <a:endParaRPr lang="en-US" dirty="0"/>
          </a:p>
        </p:txBody>
      </p:sp>
      <p:sp>
        <p:nvSpPr>
          <p:cNvPr id="32" name="Text Placeholder 24"/>
          <p:cNvSpPr>
            <a:spLocks noGrp="1"/>
          </p:cNvSpPr>
          <p:nvPr>
            <p:ph type="body" sz="quarter" idx="36" hasCustomPrompt="1"/>
          </p:nvPr>
        </p:nvSpPr>
        <p:spPr>
          <a:xfrm>
            <a:off x="6053328" y="2916833"/>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3" name="Content Placeholder 28"/>
          <p:cNvSpPr>
            <a:spLocks noGrp="1"/>
          </p:cNvSpPr>
          <p:nvPr>
            <p:ph sz="quarter" idx="37"/>
          </p:nvPr>
        </p:nvSpPr>
        <p:spPr>
          <a:xfrm>
            <a:off x="3255264"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3255264" y="2570305"/>
            <a:ext cx="2633472" cy="338554"/>
          </a:xfrm>
          <a:prstGeom prst="rect">
            <a:avLst/>
          </a:prstGeom>
        </p:spPr>
        <p:txBody>
          <a:bodyPr anchor="t"/>
          <a:lstStyle>
            <a:lvl1pPr marL="0" indent="0">
              <a:buNone/>
              <a:defRPr sz="1600">
                <a:solidFill>
                  <a:schemeClr val="accent1"/>
                </a:solidFill>
              </a:defRPr>
            </a:lvl1pPr>
          </a:lstStyle>
          <a:p>
            <a:r>
              <a:rPr lang="en-US"/>
              <a:t>Title Header</a:t>
            </a:r>
            <a:endParaRPr lang="en-US" dirty="0"/>
          </a:p>
        </p:txBody>
      </p:sp>
      <p:sp>
        <p:nvSpPr>
          <p:cNvPr id="36" name="Text Placeholder 34"/>
          <p:cNvSpPr>
            <a:spLocks noGrp="1"/>
          </p:cNvSpPr>
          <p:nvPr>
            <p:ph type="body" sz="quarter" idx="40" hasCustomPrompt="1"/>
          </p:nvPr>
        </p:nvSpPr>
        <p:spPr>
          <a:xfrm>
            <a:off x="3255264" y="2916833"/>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8" name="Content Placeholder 35"/>
          <p:cNvSpPr>
            <a:spLocks noGrp="1"/>
          </p:cNvSpPr>
          <p:nvPr>
            <p:ph sz="quarter" idx="41"/>
          </p:nvPr>
        </p:nvSpPr>
        <p:spPr>
          <a:xfrm>
            <a:off x="457200"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457200" y="2916833"/>
            <a:ext cx="2633472" cy="307777"/>
          </a:xfrm>
          <a:prstGeom prst="rect">
            <a:avLst/>
          </a:prstGeom>
        </p:spPr>
        <p:txBody>
          <a:bodyPr anchor="t"/>
          <a:lstStyle>
            <a:lvl1pPr marL="0" indent="0">
              <a:buNone/>
              <a:defRPr>
                <a:solidFill>
                  <a:schemeClr val="bg2"/>
                </a:solidFill>
              </a:defRPr>
            </a:lvl1pPr>
          </a:lstStyle>
          <a:p>
            <a:r>
              <a:rPr lang="en-US" dirty="0"/>
              <a:t>Subtitle</a:t>
            </a:r>
          </a:p>
        </p:txBody>
      </p:sp>
      <p:cxnSp>
        <p:nvCxnSpPr>
          <p:cNvPr id="40" name="Straight Connector 39"/>
          <p:cNvCxnSpPr/>
          <p:nvPr userDrawn="1"/>
        </p:nvCxnSpPr>
        <p:spPr>
          <a:xfrm>
            <a:off x="6053328"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255264"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57200"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132618730"/>
      </p:ext>
    </p:extLst>
  </p:cSld>
  <p:clrMapOvr>
    <a:masterClrMapping/>
  </p:clrMapOvr>
  <p:transition>
    <p:wip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agram lef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3835"/>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3475899" y="1160477"/>
            <a:ext cx="5449766" cy="4932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97111550"/>
      </p:ext>
    </p:extLst>
  </p:cSld>
  <p:clrMapOvr>
    <a:masterClrMapping/>
  </p:clrMapOvr>
  <p:transition>
    <p:wip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3835"/>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362"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18"/>
          </p:nvPr>
        </p:nvSpPr>
        <p:spPr>
          <a:xfrm>
            <a:off x="218344" y="1628995"/>
            <a:ext cx="4270154" cy="446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12"/>
          <p:cNvSpPr>
            <a:spLocks noGrp="1"/>
          </p:cNvSpPr>
          <p:nvPr>
            <p:ph sz="quarter" idx="19"/>
          </p:nvPr>
        </p:nvSpPr>
        <p:spPr>
          <a:xfrm>
            <a:off x="4637944" y="1628995"/>
            <a:ext cx="4270154" cy="446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26825500"/>
      </p:ext>
    </p:extLst>
  </p:cSld>
  <p:clrMapOvr>
    <a:masterClrMapping/>
  </p:clrMapOvr>
  <p:transition>
    <p:wip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362" y="6273835"/>
            <a:ext cx="8707315"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4"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p:cNvSpPr>
            <a:spLocks noGrp="1"/>
          </p:cNvSpPr>
          <p:nvPr>
            <p:ph sz="quarter" idx="18"/>
          </p:nvPr>
        </p:nvSpPr>
        <p:spPr>
          <a:xfrm>
            <a:off x="4637944"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77051148"/>
      </p:ext>
    </p:extLst>
  </p:cSld>
  <p:clrMapOvr>
    <a:masterClrMapping/>
  </p:clrMapOvr>
  <p:transition>
    <p:wip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83030057"/>
      </p:ext>
    </p:extLst>
  </p:cSld>
  <p:clrMapOvr>
    <a:masterClrMapping/>
  </p:clrMapOvr>
  <p:transition>
    <p:wip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Disclosure">
    <p:spTree>
      <p:nvGrpSpPr>
        <p:cNvPr id="1" name=""/>
        <p:cNvGrpSpPr/>
        <p:nvPr/>
      </p:nvGrpSpPr>
      <p:grpSpPr>
        <a:xfrm>
          <a:off x="0" y="0"/>
          <a:ext cx="0" cy="0"/>
          <a:chOff x="0" y="0"/>
          <a:chExt cx="0" cy="0"/>
        </a:xfrm>
      </p:grpSpPr>
      <p:sp>
        <p:nvSpPr>
          <p:cNvPr id="2" name="TextBox 1"/>
          <p:cNvSpPr txBox="1"/>
          <p:nvPr userDrawn="1"/>
        </p:nvSpPr>
        <p:spPr>
          <a:xfrm>
            <a:off x="1405584" y="973991"/>
            <a:ext cx="914400" cy="914400"/>
          </a:xfrm>
          <a:prstGeom prst="rect">
            <a:avLst/>
          </a:prstGeom>
          <a:noFill/>
        </p:spPr>
        <p:txBody>
          <a:bodyPr wrap="none" lIns="91421" tIns="45711" rIns="91421" bIns="45711" rtlCol="0">
            <a:noAutofit/>
          </a:bodyPr>
          <a:lstStyle/>
          <a:p>
            <a:pPr defTabSz="914202">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348" y="1160464"/>
            <a:ext cx="8697057" cy="4932362"/>
          </a:xfrm>
        </p:spPr>
        <p:txBody>
          <a:bodyPr/>
          <a:lstStyle>
            <a:lvl1pPr>
              <a:defRPr sz="900" b="0">
                <a:solidFill>
                  <a:srgbClr val="000000"/>
                </a:solidFill>
              </a:defRPr>
            </a:lvl1pPr>
            <a:lvl2pPr>
              <a:defRPr sz="1200"/>
            </a:lvl2pPr>
            <a:lvl3pPr>
              <a:defRPr sz="1200"/>
            </a:lvl3pPr>
            <a:lvl4pPr>
              <a:defRPr sz="1100"/>
            </a:lvl4pPr>
            <a:lvl5pPr>
              <a:defRPr sz="1000"/>
            </a:lvl5pPr>
          </a:lstStyle>
          <a:p>
            <a:pPr lvl="0"/>
            <a:r>
              <a:rPr lang="en-US" dirty="0"/>
              <a:t>Click to add disclosure copy Arial 9pt</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62237057"/>
      </p:ext>
    </p:extLst>
  </p:cSld>
  <p:clrMapOvr>
    <a:masterClrMapping/>
  </p:clrMapOvr>
  <p:transition>
    <p:wip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ontent: One">
    <p:spTree>
      <p:nvGrpSpPr>
        <p:cNvPr id="1" name=""/>
        <p:cNvGrpSpPr/>
        <p:nvPr/>
      </p:nvGrpSpPr>
      <p:grpSpPr>
        <a:xfrm>
          <a:off x="0" y="0"/>
          <a:ext cx="0" cy="0"/>
          <a:chOff x="0" y="0"/>
          <a:chExt cx="0" cy="0"/>
        </a:xfrm>
      </p:grpSpPr>
      <p:sp>
        <p:nvSpPr>
          <p:cNvPr id="4" name="Disclaimer" hidden="1"/>
          <p:cNvSpPr txBox="1">
            <a:spLocks noChangeArrowheads="1"/>
          </p:cNvSpPr>
          <p:nvPr userDrawn="1">
            <p:custDataLst>
              <p:tags r:id="rId1"/>
            </p:custDataLst>
          </p:nvPr>
        </p:nvSpPr>
        <p:spPr bwMode="auto">
          <a:xfrm>
            <a:off x="4637943" y="6402492"/>
            <a:ext cx="27432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4202" eaLnBrk="1" hangingPunct="1">
              <a:defRPr/>
            </a:pPr>
            <a:endParaRPr lang="en-GB" sz="1000" noProof="1">
              <a:solidFill>
                <a:srgbClr val="000000"/>
              </a:solidFill>
            </a:endParaRPr>
          </a:p>
        </p:txBody>
      </p:sp>
      <p:sp>
        <p:nvSpPr>
          <p:cNvPr id="5" name="Section Header"/>
          <p:cNvSpPr txBox="1">
            <a:spLocks noChangeArrowheads="1"/>
          </p:cNvSpPr>
          <p:nvPr userDrawn="1">
            <p:custDataLst>
              <p:tags r:id="rId2"/>
            </p:custDataLst>
          </p:nvPr>
        </p:nvSpPr>
        <p:spPr bwMode="auto">
          <a:xfrm>
            <a:off x="473356" y="717550"/>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287338"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4202" eaLnBrk="1" hangingPunct="1">
              <a:spcAft>
                <a:spcPts val="983"/>
              </a:spcAft>
              <a:defRPr/>
            </a:pPr>
            <a:endParaRPr lang="en-GB" sz="1000" noProof="1">
              <a:solidFill>
                <a:srgbClr val="000000"/>
              </a:solidFill>
              <a:latin typeface="Arial" pitchFamily="34" charset="0"/>
              <a:ea typeface="Cambria Math" pitchFamily="18" charset="0"/>
              <a:cs typeface="Cambria Math" pitchFamily="18" charset="0"/>
            </a:endParaRPr>
          </a:p>
        </p:txBody>
      </p:sp>
      <p:sp>
        <p:nvSpPr>
          <p:cNvPr id="6" name="Date/Filepath" hidden="1"/>
          <p:cNvSpPr txBox="1">
            <a:spLocks noChangeArrowheads="1"/>
          </p:cNvSpPr>
          <p:nvPr userDrawn="1">
            <p:custDataLst>
              <p:tags r:id="rId3"/>
            </p:custDataLst>
          </p:nvPr>
        </p:nvSpPr>
        <p:spPr bwMode="auto">
          <a:xfrm>
            <a:off x="1357556" y="468317"/>
            <a:ext cx="729847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287338"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defTabSz="914202" eaLnBrk="1" hangingPunct="1">
              <a:spcAft>
                <a:spcPts val="983"/>
              </a:spcAft>
              <a:defRPr/>
            </a:pPr>
            <a:r>
              <a:rPr lang="en-GB" sz="1000" noProof="1">
                <a:solidFill>
                  <a:srgbClr val="000000"/>
                </a:solidFill>
                <a:latin typeface="Arial" pitchFamily="34" charset="0"/>
              </a:rPr>
              <a:t>7/8/2013 C:\Users\aschuckman002\Documents\Advisory\BNYM AIS Strategy\Execution\Presentation\Deck for Alan 7.8.13v5.pptx</a:t>
            </a:r>
          </a:p>
        </p:txBody>
      </p:sp>
      <p:sp>
        <p:nvSpPr>
          <p:cNvPr id="14" name="Title 23"/>
          <p:cNvSpPr>
            <a:spLocks noGrp="1"/>
          </p:cNvSpPr>
          <p:nvPr>
            <p:ph type="title"/>
          </p:nvPr>
        </p:nvSpPr>
        <p:spPr>
          <a:xfrm>
            <a:off x="357557" y="278772"/>
            <a:ext cx="8500697" cy="660400"/>
          </a:xfrm>
        </p:spPr>
        <p:txBody>
          <a:bodyPr/>
          <a:lstStyle/>
          <a:p>
            <a:r>
              <a:rPr lang="en-US" noProof="0"/>
              <a:t>Click to edit Master title style</a:t>
            </a:r>
            <a:endParaRPr lang="en-US" noProof="0" dirty="0"/>
          </a:p>
        </p:txBody>
      </p:sp>
      <p:sp>
        <p:nvSpPr>
          <p:cNvPr id="31" name="Content Placeholder 2"/>
          <p:cNvSpPr>
            <a:spLocks noGrp="1"/>
          </p:cNvSpPr>
          <p:nvPr>
            <p:ph sz="quarter" idx="15"/>
          </p:nvPr>
        </p:nvSpPr>
        <p:spPr>
          <a:xfrm>
            <a:off x="482182" y="1952513"/>
            <a:ext cx="8179723" cy="3896958"/>
          </a:xfrm>
        </p:spPr>
        <p:txBody>
          <a:bodyPr/>
          <a:lstStyle>
            <a:lvl1pPr>
              <a:defRPr baseline="0"/>
            </a:lvl1pPr>
            <a:lvl5pPr>
              <a:defRPr baseline="0"/>
            </a:lvl5pPr>
            <a:lvl6pPr>
              <a:buAutoNum type="arabicPeriod"/>
              <a:defRPr/>
            </a:lvl6pPr>
            <a:lvl7pPr>
              <a:buAutoNum type="alphaLcPeriod"/>
              <a:defRPr/>
            </a:lvl7pPr>
            <a:lvl8pPr>
              <a:buAutoNum type="romanLcPeriod"/>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874620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_Title, Subtitle &amp; Sourc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1248511" y="1160466"/>
            <a:ext cx="7677150" cy="4968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86389495"/>
      </p:ext>
    </p:extLst>
  </p:cSld>
  <p:clrMapOvr>
    <a:masterClrMapping/>
  </p:clrMapOvr>
  <p:transition>
    <p:wip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4" y="6273824"/>
            <a:ext cx="8684756" cy="196977"/>
          </a:xfrm>
          <a:prstGeom prst="rect">
            <a:avLst/>
          </a:prstGeom>
        </p:spPr>
        <p:txBody>
          <a:bodyPr wrap="square" lIns="0" tIns="45720" rIns="0" bIns="45720" anchor="b" anchorCtr="0">
            <a:noAutofit/>
          </a:bodyPr>
          <a:lstStyle>
            <a:lvl1pPr marL="0" indent="0">
              <a:lnSpc>
                <a:spcPct val="90000"/>
              </a:lnSpc>
              <a:spcBef>
                <a:spcPts val="185"/>
              </a:spcBef>
              <a:buNone/>
              <a:defRPr sz="738"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414666382"/>
      </p:ext>
    </p:extLst>
  </p:cSld>
  <p:clrMapOvr>
    <a:masterClrMapping/>
  </p:clrMapOvr>
  <p:transition>
    <p:wip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8287" y="458789"/>
            <a:ext cx="8684756" cy="424732"/>
          </a:xfrm>
        </p:spPr>
        <p:txBody>
          <a:bodyPr anchor="b" anchorCtr="0"/>
          <a:lstStyle>
            <a:lvl1pPr>
              <a:lnSpc>
                <a:spcPct val="100000"/>
              </a:lnSpc>
              <a:defRPr baseline="0"/>
            </a:lvl1pPr>
          </a:lstStyle>
          <a:p>
            <a:r>
              <a:rPr lang="en-US" dirty="0"/>
              <a:t>Title and Content – Header Initial Caps Arial Bold 18pt</a:t>
            </a:r>
          </a:p>
        </p:txBody>
      </p:sp>
      <p:sp>
        <p:nvSpPr>
          <p:cNvPr id="5" name="Content Placeholder 4"/>
          <p:cNvSpPr>
            <a:spLocks noGrp="1"/>
          </p:cNvSpPr>
          <p:nvPr>
            <p:ph sz="quarter" idx="10"/>
          </p:nvPr>
        </p:nvSpPr>
        <p:spPr>
          <a:xfrm>
            <a:off x="218354" y="1160464"/>
            <a:ext cx="8707315"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12"/>
          <p:cNvSpPr>
            <a:spLocks noGrp="1"/>
          </p:cNvSpPr>
          <p:nvPr>
            <p:ph type="body" sz="quarter" idx="16" hasCustomPrompt="1"/>
          </p:nvPr>
        </p:nvSpPr>
        <p:spPr bwMode="auto">
          <a:xfrm>
            <a:off x="218344" y="6273822"/>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2947453511"/>
      </p:ext>
    </p:extLst>
  </p:cSld>
  <p:clrMapOvr>
    <a:masterClrMapping/>
  </p:clrMapOvr>
  <p:transition>
    <p:wip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3822"/>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354"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84257330"/>
      </p:ext>
    </p:extLst>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8" name="Text Placeholder 7"/>
          <p:cNvSpPr>
            <a:spLocks noGrp="1"/>
          </p:cNvSpPr>
          <p:nvPr>
            <p:ph type="body" sz="quarter" idx="24" hasCustomPrompt="1"/>
          </p:nvPr>
        </p:nvSpPr>
        <p:spPr>
          <a:xfrm>
            <a:off x="752062" y="2294165"/>
            <a:ext cx="2160104"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a:t>Title Header</a:t>
            </a:r>
          </a:p>
        </p:txBody>
      </p:sp>
      <p:sp>
        <p:nvSpPr>
          <p:cNvPr id="34" name="Text Placeholder 7"/>
          <p:cNvSpPr>
            <a:spLocks noGrp="1"/>
          </p:cNvSpPr>
          <p:nvPr>
            <p:ph type="body" sz="quarter" idx="26" hasCustomPrompt="1"/>
          </p:nvPr>
        </p:nvSpPr>
        <p:spPr>
          <a:xfrm>
            <a:off x="752062" y="3457962"/>
            <a:ext cx="2160104"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a:t>Title Header</a:t>
            </a:r>
          </a:p>
        </p:txBody>
      </p:sp>
      <p:sp>
        <p:nvSpPr>
          <p:cNvPr id="36" name="Text Placeholder 7"/>
          <p:cNvSpPr>
            <a:spLocks noGrp="1"/>
          </p:cNvSpPr>
          <p:nvPr>
            <p:ph type="body" sz="quarter" idx="28" hasCustomPrompt="1"/>
          </p:nvPr>
        </p:nvSpPr>
        <p:spPr>
          <a:xfrm>
            <a:off x="752062" y="4621759"/>
            <a:ext cx="2160104"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a:t>Title Header</a:t>
            </a:r>
          </a:p>
        </p:txBody>
      </p:sp>
      <p:sp>
        <p:nvSpPr>
          <p:cNvPr id="12" name="Text Placeholder 7"/>
          <p:cNvSpPr>
            <a:spLocks noGrp="1"/>
          </p:cNvSpPr>
          <p:nvPr>
            <p:ph type="body" sz="quarter" idx="29" hasCustomPrompt="1"/>
          </p:nvPr>
        </p:nvSpPr>
        <p:spPr>
          <a:xfrm>
            <a:off x="752062" y="2952753"/>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Subtitle</a:t>
            </a:r>
          </a:p>
        </p:txBody>
      </p:sp>
      <p:sp>
        <p:nvSpPr>
          <p:cNvPr id="13" name="Text Placeholder 7"/>
          <p:cNvSpPr>
            <a:spLocks noGrp="1"/>
          </p:cNvSpPr>
          <p:nvPr>
            <p:ph type="body" sz="quarter" idx="30" hasCustomPrompt="1"/>
          </p:nvPr>
        </p:nvSpPr>
        <p:spPr>
          <a:xfrm>
            <a:off x="752062" y="4116550"/>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Subtitle</a:t>
            </a:r>
          </a:p>
        </p:txBody>
      </p:sp>
      <p:sp>
        <p:nvSpPr>
          <p:cNvPr id="14" name="Text Placeholder 7"/>
          <p:cNvSpPr>
            <a:spLocks noGrp="1"/>
          </p:cNvSpPr>
          <p:nvPr>
            <p:ph type="body" sz="quarter" idx="31" hasCustomPrompt="1"/>
          </p:nvPr>
        </p:nvSpPr>
        <p:spPr>
          <a:xfrm>
            <a:off x="752062" y="5280347"/>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Subtitle</a:t>
            </a:r>
          </a:p>
        </p:txBody>
      </p:sp>
      <p:cxnSp>
        <p:nvCxnSpPr>
          <p:cNvPr id="15" name="Straight Connector 14"/>
          <p:cNvCxnSpPr/>
          <p:nvPr userDrawn="1"/>
        </p:nvCxnSpPr>
        <p:spPr>
          <a:xfrm>
            <a:off x="533401" y="3351946"/>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401" y="4529762"/>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3561522" y="2294165"/>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19" name="Text Placeholder 7"/>
          <p:cNvSpPr>
            <a:spLocks noGrp="1"/>
          </p:cNvSpPr>
          <p:nvPr>
            <p:ph type="body" sz="quarter" idx="33" hasCustomPrompt="1"/>
          </p:nvPr>
        </p:nvSpPr>
        <p:spPr>
          <a:xfrm>
            <a:off x="3561522" y="3457962"/>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0" name="Text Placeholder 7"/>
          <p:cNvSpPr>
            <a:spLocks noGrp="1"/>
          </p:cNvSpPr>
          <p:nvPr>
            <p:ph type="body" sz="quarter" idx="34" hasCustomPrompt="1"/>
          </p:nvPr>
        </p:nvSpPr>
        <p:spPr>
          <a:xfrm>
            <a:off x="3561522" y="4621759"/>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1" name="Text Placeholder 7"/>
          <p:cNvSpPr>
            <a:spLocks noGrp="1"/>
          </p:cNvSpPr>
          <p:nvPr>
            <p:ph type="body" sz="quarter" idx="35" hasCustomPrompt="1"/>
          </p:nvPr>
        </p:nvSpPr>
        <p:spPr>
          <a:xfrm>
            <a:off x="3561522" y="2952753"/>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2" name="Text Placeholder 7"/>
          <p:cNvSpPr>
            <a:spLocks noGrp="1"/>
          </p:cNvSpPr>
          <p:nvPr>
            <p:ph type="body" sz="quarter" idx="36" hasCustomPrompt="1"/>
          </p:nvPr>
        </p:nvSpPr>
        <p:spPr>
          <a:xfrm>
            <a:off x="3561522" y="4116550"/>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3" name="Text Placeholder 7"/>
          <p:cNvSpPr>
            <a:spLocks noGrp="1"/>
          </p:cNvSpPr>
          <p:nvPr>
            <p:ph type="body" sz="quarter" idx="37" hasCustomPrompt="1"/>
          </p:nvPr>
        </p:nvSpPr>
        <p:spPr>
          <a:xfrm>
            <a:off x="3561522" y="5280347"/>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4" name="Text Placeholder 7"/>
          <p:cNvSpPr>
            <a:spLocks noGrp="1"/>
          </p:cNvSpPr>
          <p:nvPr>
            <p:ph type="body" sz="quarter" idx="38" hasCustomPrompt="1"/>
          </p:nvPr>
        </p:nvSpPr>
        <p:spPr>
          <a:xfrm>
            <a:off x="6282982" y="2294165"/>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5" name="Text Placeholder 7"/>
          <p:cNvSpPr>
            <a:spLocks noGrp="1"/>
          </p:cNvSpPr>
          <p:nvPr>
            <p:ph type="body" sz="quarter" idx="39" hasCustomPrompt="1"/>
          </p:nvPr>
        </p:nvSpPr>
        <p:spPr>
          <a:xfrm>
            <a:off x="6282982" y="3457962"/>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6" name="Text Placeholder 7"/>
          <p:cNvSpPr>
            <a:spLocks noGrp="1"/>
          </p:cNvSpPr>
          <p:nvPr>
            <p:ph type="body" sz="quarter" idx="40" hasCustomPrompt="1"/>
          </p:nvPr>
        </p:nvSpPr>
        <p:spPr>
          <a:xfrm>
            <a:off x="6282982" y="4621759"/>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7" name="Text Placeholder 7"/>
          <p:cNvSpPr>
            <a:spLocks noGrp="1"/>
          </p:cNvSpPr>
          <p:nvPr>
            <p:ph type="body" sz="quarter" idx="41" hasCustomPrompt="1"/>
          </p:nvPr>
        </p:nvSpPr>
        <p:spPr>
          <a:xfrm>
            <a:off x="6282982" y="2952753"/>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8" name="Text Placeholder 7"/>
          <p:cNvSpPr>
            <a:spLocks noGrp="1"/>
          </p:cNvSpPr>
          <p:nvPr>
            <p:ph type="body" sz="quarter" idx="42" hasCustomPrompt="1"/>
          </p:nvPr>
        </p:nvSpPr>
        <p:spPr>
          <a:xfrm>
            <a:off x="6282982" y="4116550"/>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9" name="Text Placeholder 7"/>
          <p:cNvSpPr>
            <a:spLocks noGrp="1"/>
          </p:cNvSpPr>
          <p:nvPr>
            <p:ph type="body" sz="quarter" idx="43" hasCustomPrompt="1"/>
          </p:nvPr>
        </p:nvSpPr>
        <p:spPr>
          <a:xfrm>
            <a:off x="6282982" y="5280347"/>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
        <p:nvSpPr>
          <p:cNvPr id="30" name="Text Placeholder 12"/>
          <p:cNvSpPr>
            <a:spLocks noGrp="1"/>
          </p:cNvSpPr>
          <p:nvPr>
            <p:ph type="body" sz="quarter" idx="16" hasCustomPrompt="1"/>
          </p:nvPr>
        </p:nvSpPr>
        <p:spPr bwMode="auto">
          <a:xfrm>
            <a:off x="223334"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chemeClr val="bg2"/>
                </a:solidFill>
                <a:cs typeface="Arial" pitchFamily="34" charset="0"/>
              </a:defRPr>
            </a:lvl1pPr>
          </a:lstStyle>
          <a:p>
            <a:pPr lvl="0">
              <a:lnSpc>
                <a:spcPct val="90000"/>
              </a:lnSpc>
              <a:spcBef>
                <a:spcPts val="200"/>
              </a:spcBef>
            </a:pPr>
            <a:r>
              <a:rPr lang="en-US"/>
              <a:t>Source </a:t>
            </a:r>
            <a:r>
              <a:rPr lang="en-US" dirty="0"/>
              <a:t>placeholder; Arial 8pt. Publication Names are Italicized</a:t>
            </a:r>
          </a:p>
        </p:txBody>
      </p:sp>
    </p:spTree>
    <p:extLst>
      <p:ext uri="{BB962C8B-B14F-4D97-AF65-F5344CB8AC3E}">
        <p14:creationId xmlns:p14="http://schemas.microsoft.com/office/powerpoint/2010/main" val="387468919"/>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354" y="6273822"/>
            <a:ext cx="8707315"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3" y="1160463"/>
            <a:ext cx="521823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18"/>
          </p:nvPr>
        </p:nvSpPr>
        <p:spPr>
          <a:xfrm>
            <a:off x="5568472" y="1160486"/>
            <a:ext cx="3357197" cy="54034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4140414362"/>
      </p:ext>
    </p:extLst>
  </p:cSld>
  <p:clrMapOvr>
    <a:masterClrMapping/>
  </p:clrMapOvr>
  <p:transition>
    <p:wip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354" y="6273822"/>
            <a:ext cx="8707315"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4" y="1160463"/>
            <a:ext cx="4287716"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18"/>
          </p:nvPr>
        </p:nvSpPr>
        <p:spPr>
          <a:xfrm>
            <a:off x="4637944" y="1160463"/>
            <a:ext cx="4287714" cy="49323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36356994"/>
      </p:ext>
    </p:extLst>
  </p:cSld>
  <p:clrMapOvr>
    <a:masterClrMapping/>
  </p:clrMapOvr>
  <p:transition>
    <p:wip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BNYM numbers">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354" y="6273822"/>
            <a:ext cx="8707315"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3" y="1160486"/>
            <a:ext cx="2592000" cy="504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63240810"/>
      </p:ext>
    </p:extLst>
  </p:cSld>
  <p:clrMapOvr>
    <a:masterClrMapping/>
  </p:clrMapOvr>
  <p:transition>
    <p:wip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4" y="6273822"/>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799085985"/>
      </p:ext>
    </p:extLst>
  </p:cSld>
  <p:clrMapOvr>
    <a:masterClrMapping/>
  </p:clrMapOvr>
  <p:transition>
    <p:wip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IM Slides">
    <p:spTree>
      <p:nvGrpSpPr>
        <p:cNvPr id="1" name=""/>
        <p:cNvGrpSpPr/>
        <p:nvPr/>
      </p:nvGrpSpPr>
      <p:grpSpPr>
        <a:xfrm>
          <a:off x="0" y="0"/>
          <a:ext cx="0" cy="0"/>
          <a:chOff x="0" y="0"/>
          <a:chExt cx="0" cy="0"/>
        </a:xfrm>
      </p:grpSpPr>
      <p:sp>
        <p:nvSpPr>
          <p:cNvPr id="14" name="Content Placeholder 3"/>
          <p:cNvSpPr>
            <a:spLocks noGrp="1"/>
          </p:cNvSpPr>
          <p:nvPr>
            <p:ph sz="quarter" idx="18"/>
          </p:nvPr>
        </p:nvSpPr>
        <p:spPr>
          <a:xfrm>
            <a:off x="3917755" y="1160748"/>
            <a:ext cx="4985293" cy="1628940"/>
          </a:xfrm>
        </p:spPr>
        <p:txBody>
          <a:bodyPr/>
          <a:lstStyle>
            <a:lvl1pPr>
              <a:defRPr sz="1200"/>
            </a:lvl1pPr>
            <a:lvl2pPr>
              <a:defRPr sz="1200"/>
            </a:lvl2pPr>
            <a:lvl3pPr>
              <a:defRPr sz="12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a:xfrm>
            <a:off x="218287" y="458789"/>
            <a:ext cx="8684756" cy="424732"/>
          </a:xfrm>
        </p:spPr>
        <p:txBody>
          <a:bodyPr/>
          <a:lstStyle/>
          <a:p>
            <a:r>
              <a:rPr lang="en-US"/>
              <a:t>Click to edit Master title style</a:t>
            </a:r>
            <a:endParaRPr lang="en-GB"/>
          </a:p>
        </p:txBody>
      </p:sp>
      <p:sp>
        <p:nvSpPr>
          <p:cNvPr id="5" name="Text Placeholder 12"/>
          <p:cNvSpPr>
            <a:spLocks noGrp="1"/>
          </p:cNvSpPr>
          <p:nvPr>
            <p:ph type="body" sz="quarter" idx="16" hasCustomPrompt="1"/>
          </p:nvPr>
        </p:nvSpPr>
        <p:spPr bwMode="auto">
          <a:xfrm>
            <a:off x="218344" y="6273822"/>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31322770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Disclosure">
    <p:spTree>
      <p:nvGrpSpPr>
        <p:cNvPr id="1" name=""/>
        <p:cNvGrpSpPr/>
        <p:nvPr/>
      </p:nvGrpSpPr>
      <p:grpSpPr>
        <a:xfrm>
          <a:off x="0" y="0"/>
          <a:ext cx="0" cy="0"/>
          <a:chOff x="0" y="0"/>
          <a:chExt cx="0" cy="0"/>
        </a:xfrm>
      </p:grpSpPr>
      <p:sp>
        <p:nvSpPr>
          <p:cNvPr id="2" name="TextBox 1"/>
          <p:cNvSpPr txBox="1"/>
          <p:nvPr userDrawn="1"/>
        </p:nvSpPr>
        <p:spPr>
          <a:xfrm>
            <a:off x="1405584" y="973991"/>
            <a:ext cx="914400" cy="914400"/>
          </a:xfrm>
          <a:prstGeom prst="rect">
            <a:avLst/>
          </a:prstGeom>
          <a:noFill/>
        </p:spPr>
        <p:txBody>
          <a:bodyPr wrap="none" rtlCol="0">
            <a:noAutofit/>
          </a:bodyPr>
          <a:lstStyle/>
          <a:p>
            <a:pPr>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288" y="1160464"/>
            <a:ext cx="8697057" cy="4932362"/>
          </a:xfrm>
        </p:spPr>
        <p:txBody>
          <a:bodyPr/>
          <a:lstStyle>
            <a:lvl1pPr>
              <a:spcBef>
                <a:spcPts val="300"/>
              </a:spcBef>
              <a:defRPr sz="650" b="0">
                <a:solidFill>
                  <a:srgbClr val="000000"/>
                </a:solidFill>
              </a:defRPr>
            </a:lvl1pPr>
            <a:lvl2pPr>
              <a:defRPr sz="1200"/>
            </a:lvl2pPr>
            <a:lvl3pPr>
              <a:defRPr sz="1200"/>
            </a:lvl3pPr>
            <a:lvl4pPr>
              <a:defRPr sz="1100"/>
            </a:lvl4pPr>
            <a:lvl5pPr>
              <a:defRPr sz="1050"/>
            </a:lvl5pPr>
          </a:lstStyle>
          <a:p>
            <a:pPr lvl="0"/>
            <a:r>
              <a:rPr lang="en-US" dirty="0"/>
              <a:t>Click to add disclosure copy Arial 6.5 </a:t>
            </a:r>
            <a:r>
              <a:rPr lang="en-US" dirty="0" err="1"/>
              <a:t>pt</a:t>
            </a:r>
            <a:endParaRPr lang="en-GB" dirty="0"/>
          </a:p>
        </p:txBody>
      </p:sp>
      <p:sp>
        <p:nvSpPr>
          <p:cNvPr id="3" name="Title 2"/>
          <p:cNvSpPr>
            <a:spLocks noGrp="1"/>
          </p:cNvSpPr>
          <p:nvPr>
            <p:ph type="title"/>
          </p:nvPr>
        </p:nvSpPr>
        <p:spPr>
          <a:xfrm>
            <a:off x="218287" y="458789"/>
            <a:ext cx="8684756" cy="424732"/>
          </a:xfrm>
        </p:spPr>
        <p:txBody>
          <a:bodyPr/>
          <a:lstStyle/>
          <a:p>
            <a:r>
              <a:rPr lang="en-US"/>
              <a:t>Click to edit Master title style</a:t>
            </a:r>
            <a:endParaRPr lang="en-GB"/>
          </a:p>
        </p:txBody>
      </p:sp>
    </p:spTree>
    <p:extLst>
      <p:ext uri="{BB962C8B-B14F-4D97-AF65-F5344CB8AC3E}">
        <p14:creationId xmlns:p14="http://schemas.microsoft.com/office/powerpoint/2010/main" val="4006848587"/>
      </p:ext>
    </p:extLst>
  </p:cSld>
  <p:clrMapOvr>
    <a:masterClrMapping/>
  </p:clrMapOvr>
  <p:transition>
    <p:wip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4217"/>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414"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60400137"/>
      </p:ext>
    </p:extLst>
  </p:cSld>
  <p:clrMapOvr>
    <a:masterClrMapping/>
  </p:clrMapOvr>
  <p:transition>
    <p:wip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itle, Conten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4217"/>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414" y="1160477"/>
            <a:ext cx="8707315" cy="4932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714836"/>
      </p:ext>
    </p:extLst>
  </p:cSld>
  <p:clrMapOvr>
    <a:masterClrMapping/>
  </p:clrMapOvr>
  <p:transition>
    <p:wip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4217"/>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414"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18"/>
          </p:nvPr>
        </p:nvSpPr>
        <p:spPr>
          <a:xfrm>
            <a:off x="218344" y="1628995"/>
            <a:ext cx="4270154" cy="446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12"/>
          <p:cNvSpPr>
            <a:spLocks noGrp="1"/>
          </p:cNvSpPr>
          <p:nvPr>
            <p:ph sz="quarter" idx="19"/>
          </p:nvPr>
        </p:nvSpPr>
        <p:spPr>
          <a:xfrm>
            <a:off x="4637944" y="1628995"/>
            <a:ext cx="4270154" cy="446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8836728"/>
      </p:ext>
    </p:extLst>
  </p:cSld>
  <p:clrMapOvr>
    <a:masterClrMapping/>
  </p:clrMapOvr>
  <p:transition>
    <p:wip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414" y="6274217"/>
            <a:ext cx="8707315"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4"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p:cNvSpPr>
            <a:spLocks noGrp="1"/>
          </p:cNvSpPr>
          <p:nvPr>
            <p:ph sz="quarter" idx="18"/>
          </p:nvPr>
        </p:nvSpPr>
        <p:spPr>
          <a:xfrm>
            <a:off x="4637944"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76872779"/>
      </p:ext>
    </p:extLst>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4"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3109571" y="2294167"/>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8" name="Text Placeholder 7"/>
          <p:cNvSpPr>
            <a:spLocks noGrp="1"/>
          </p:cNvSpPr>
          <p:nvPr>
            <p:ph type="body" sz="quarter" idx="24" hasCustomPrompt="1"/>
          </p:nvPr>
        </p:nvSpPr>
        <p:spPr>
          <a:xfrm>
            <a:off x="675862" y="2294167"/>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a:t>Title Header</a:t>
            </a:r>
          </a:p>
        </p:txBody>
      </p:sp>
      <p:sp>
        <p:nvSpPr>
          <p:cNvPr id="33" name="Content Placeholder 2"/>
          <p:cNvSpPr>
            <a:spLocks noGrp="1"/>
          </p:cNvSpPr>
          <p:nvPr>
            <p:ph sz="quarter" idx="25"/>
          </p:nvPr>
        </p:nvSpPr>
        <p:spPr>
          <a:xfrm>
            <a:off x="3109571" y="3457964"/>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34" name="Text Placeholder 7"/>
          <p:cNvSpPr>
            <a:spLocks noGrp="1"/>
          </p:cNvSpPr>
          <p:nvPr>
            <p:ph type="body" sz="quarter" idx="26" hasCustomPrompt="1"/>
          </p:nvPr>
        </p:nvSpPr>
        <p:spPr>
          <a:xfrm>
            <a:off x="675862" y="3457964"/>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a:t>Title Header</a:t>
            </a:r>
          </a:p>
        </p:txBody>
      </p:sp>
      <p:sp>
        <p:nvSpPr>
          <p:cNvPr id="35" name="Content Placeholder 2"/>
          <p:cNvSpPr>
            <a:spLocks noGrp="1"/>
          </p:cNvSpPr>
          <p:nvPr>
            <p:ph sz="quarter" idx="27"/>
          </p:nvPr>
        </p:nvSpPr>
        <p:spPr>
          <a:xfrm>
            <a:off x="3109571" y="4621761"/>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36" name="Text Placeholder 7"/>
          <p:cNvSpPr>
            <a:spLocks noGrp="1"/>
          </p:cNvSpPr>
          <p:nvPr>
            <p:ph type="body" sz="quarter" idx="28" hasCustomPrompt="1"/>
          </p:nvPr>
        </p:nvSpPr>
        <p:spPr>
          <a:xfrm>
            <a:off x="675862" y="4621761"/>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a:t>Title Header</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4287848691"/>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4" y="6273835"/>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362"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58100925"/>
      </p:ext>
    </p:extLst>
  </p:cSld>
  <p:clrMapOvr>
    <a:masterClrMapping/>
  </p:clrMapOvr>
  <p:transition>
    <p:wip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4_Title and Content, Subtitl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27014" y="458788"/>
            <a:ext cx="8684756" cy="424732"/>
          </a:xfrm>
        </p:spPr>
        <p:txBody>
          <a:bodyPr anchor="t"/>
          <a:lstStyle>
            <a:lvl1pPr>
              <a:lnSpc>
                <a:spcPct val="100000"/>
              </a:lnSpc>
              <a:defRPr>
                <a:solidFill>
                  <a:srgbClr val="000000"/>
                </a:solidFill>
              </a:defRPr>
            </a:lvl1pPr>
          </a:lstStyle>
          <a:p>
            <a:r>
              <a:rPr lang="en-US" dirty="0"/>
              <a:t>Click To Edit Master Title Style</a:t>
            </a:r>
          </a:p>
        </p:txBody>
      </p:sp>
      <p:sp>
        <p:nvSpPr>
          <p:cNvPr id="8" name="Content Placeholder 7"/>
          <p:cNvSpPr>
            <a:spLocks noGrp="1"/>
          </p:cNvSpPr>
          <p:nvPr>
            <p:ph sz="quarter" idx="10" hasCustomPrompt="1"/>
          </p:nvPr>
        </p:nvSpPr>
        <p:spPr bwMode="auto">
          <a:xfrm>
            <a:off x="227499" y="1600205"/>
            <a:ext cx="8684299" cy="4568825"/>
          </a:xfrm>
        </p:spPr>
        <p:txBody>
          <a:bodyPr/>
          <a:lstStyle>
            <a:lvl1pPr marL="285750" indent="-285750">
              <a:lnSpc>
                <a:spcPct val="100000"/>
              </a:lnSpc>
              <a:buFont typeface="Arial"/>
              <a:buChar char="•"/>
              <a:defRPr sz="1800">
                <a:solidFill>
                  <a:srgbClr val="000000"/>
                </a:solidFill>
              </a:defRPr>
            </a:lvl1pPr>
            <a:lvl2pPr>
              <a:lnSpc>
                <a:spcPct val="100000"/>
              </a:lnSpc>
              <a:defRPr>
                <a:solidFill>
                  <a:srgbClr val="000000"/>
                </a:solidFill>
              </a:defRPr>
            </a:lvl2pPr>
            <a:lvl3pPr>
              <a:lnSpc>
                <a:spcPct val="100000"/>
              </a:lnSpc>
              <a:defRPr>
                <a:solidFill>
                  <a:srgbClr val="000000"/>
                </a:solidFill>
              </a:defRPr>
            </a:lvl3pPr>
            <a:lvl4pPr>
              <a:lnSpc>
                <a:spcPct val="100000"/>
              </a:lnSpc>
              <a:defRPr>
                <a:solidFill>
                  <a:srgbClr val="000000"/>
                </a:solidFill>
              </a:defRPr>
            </a:lvl4pPr>
            <a:lvl5pPr>
              <a:lnSpc>
                <a:spcPct val="100000"/>
              </a:lnSpc>
              <a:defRPr>
                <a:solidFill>
                  <a:srgbClr val="000000"/>
                </a:solidFill>
              </a:defRPr>
            </a:lvl5pPr>
          </a:lstStyle>
          <a:p>
            <a:pPr lvl="0"/>
            <a:r>
              <a:rPr lang="en-US" dirty="0"/>
              <a:t>This is the first level bullet Arial Regular 18pt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p:cNvSpPr>
            <a:spLocks noGrp="1"/>
          </p:cNvSpPr>
          <p:nvPr>
            <p:ph type="body" sz="quarter" idx="15" hasCustomPrompt="1"/>
          </p:nvPr>
        </p:nvSpPr>
        <p:spPr bwMode="auto">
          <a:xfrm>
            <a:off x="227499" y="1066800"/>
            <a:ext cx="8684299"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Subhead Placeholder, Initial Caps Arial Bold 20</a:t>
            </a:r>
          </a:p>
        </p:txBody>
      </p:sp>
      <p:sp>
        <p:nvSpPr>
          <p:cNvPr id="18" name="Text Placeholder 12"/>
          <p:cNvSpPr>
            <a:spLocks noGrp="1"/>
          </p:cNvSpPr>
          <p:nvPr>
            <p:ph type="body" sz="quarter" idx="16" hasCustomPrompt="1"/>
          </p:nvPr>
        </p:nvSpPr>
        <p:spPr bwMode="auto">
          <a:xfrm>
            <a:off x="227470" y="6169025"/>
            <a:ext cx="8684756"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887595547"/>
      </p:ext>
    </p:extLst>
  </p:cSld>
  <p:clrMapOvr>
    <a:masterClrMapping/>
  </p:clrMapOvr>
  <p:transition>
    <p:wip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3861850"/>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797" userDrawn="1">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3033"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733">
                <a:solidFill>
                  <a:schemeClr val="bg1"/>
                </a:solidFill>
              </a:defRPr>
            </a:lvl1pPr>
            <a:lvl2pPr marL="495285" indent="0" algn="ctr">
              <a:buNone/>
              <a:defRPr>
                <a:solidFill>
                  <a:schemeClr val="tx1">
                    <a:tint val="75000"/>
                  </a:schemeClr>
                </a:solidFill>
              </a:defRPr>
            </a:lvl2pPr>
            <a:lvl3pPr marL="990570" indent="0" algn="ctr">
              <a:buNone/>
              <a:defRPr>
                <a:solidFill>
                  <a:schemeClr val="tx1">
                    <a:tint val="75000"/>
                  </a:schemeClr>
                </a:solidFill>
              </a:defRPr>
            </a:lvl3pPr>
            <a:lvl4pPr marL="1485854" indent="0" algn="ctr">
              <a:buNone/>
              <a:defRPr>
                <a:solidFill>
                  <a:schemeClr val="tx1">
                    <a:tint val="75000"/>
                  </a:schemeClr>
                </a:solidFill>
              </a:defRPr>
            </a:lvl4pPr>
            <a:lvl5pPr marL="1981139" indent="0" algn="ctr">
              <a:buNone/>
              <a:defRPr>
                <a:solidFill>
                  <a:schemeClr val="tx1">
                    <a:tint val="75000"/>
                  </a:schemeClr>
                </a:solidFill>
              </a:defRPr>
            </a:lvl5pPr>
            <a:lvl6pPr marL="2476424" indent="0" algn="ctr">
              <a:buNone/>
              <a:defRPr>
                <a:solidFill>
                  <a:schemeClr val="tx1">
                    <a:tint val="75000"/>
                  </a:schemeClr>
                </a:solidFill>
              </a:defRPr>
            </a:lvl6pPr>
            <a:lvl7pPr marL="2971709" indent="0" algn="ctr">
              <a:buNone/>
              <a:defRPr>
                <a:solidFill>
                  <a:schemeClr val="tx1">
                    <a:tint val="75000"/>
                  </a:schemeClr>
                </a:solidFill>
              </a:defRPr>
            </a:lvl7pPr>
            <a:lvl8pPr marL="3466993" indent="0" algn="ctr">
              <a:buNone/>
              <a:defRPr>
                <a:solidFill>
                  <a:schemeClr val="tx1">
                    <a:tint val="75000"/>
                  </a:schemeClr>
                </a:solidFill>
              </a:defRPr>
            </a:lvl8pPr>
            <a:lvl9pPr marL="3962278"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50"/>
              </a:spcBef>
              <a:buNone/>
              <a:defRPr sz="1733" b="1">
                <a:solidFill>
                  <a:schemeClr val="bg1"/>
                </a:solidFill>
              </a:defRPr>
            </a:lvl1pPr>
            <a:lvl2pPr marL="1720" indent="0">
              <a:lnSpc>
                <a:spcPct val="100000"/>
              </a:lnSpc>
              <a:spcBef>
                <a:spcPts val="650"/>
              </a:spcBef>
              <a:buNone/>
              <a:defRPr sz="1517" b="0">
                <a:solidFill>
                  <a:schemeClr val="bg1"/>
                </a:solidFill>
              </a:defRPr>
            </a:lvl2pPr>
            <a:lvl3pPr marL="605348" indent="0">
              <a:spcBef>
                <a:spcPts val="650"/>
              </a:spcBef>
              <a:buNone/>
              <a:defRPr sz="1517"/>
            </a:lvl3pPr>
            <a:lvl4pPr marL="990570" indent="0">
              <a:spcBef>
                <a:spcPts val="650"/>
              </a:spcBef>
              <a:buNone/>
              <a:defRPr sz="1517"/>
            </a:lvl4pPr>
            <a:lvl5pPr marL="1301842" indent="0">
              <a:spcBef>
                <a:spcPts val="650"/>
              </a:spcBef>
              <a:buNone/>
              <a:defRPr sz="1517"/>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33"/>
              </a:spcBef>
              <a:buNone/>
              <a:defRPr sz="1300">
                <a:solidFill>
                  <a:schemeClr val="bg1"/>
                </a:solidFill>
              </a:defRPr>
            </a:lvl1pPr>
            <a:lvl2pPr marL="256241" indent="0">
              <a:lnSpc>
                <a:spcPct val="90000"/>
              </a:lnSpc>
              <a:spcBef>
                <a:spcPts val="0"/>
              </a:spcBef>
              <a:buNone/>
              <a:defRPr/>
            </a:lvl2pPr>
            <a:lvl3pPr marL="605348" indent="0">
              <a:lnSpc>
                <a:spcPct val="90000"/>
              </a:lnSpc>
              <a:spcBef>
                <a:spcPts val="0"/>
              </a:spcBef>
              <a:buNone/>
              <a:defRPr/>
            </a:lvl3pPr>
            <a:lvl4pPr marL="990570" indent="0">
              <a:lnSpc>
                <a:spcPct val="90000"/>
              </a:lnSpc>
              <a:spcBef>
                <a:spcPts val="0"/>
              </a:spcBef>
              <a:buNone/>
              <a:defRPr/>
            </a:lvl4pPr>
            <a:lvl5pPr marL="1301842"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517">
                <a:solidFill>
                  <a:schemeClr val="bg1"/>
                </a:solidFill>
              </a:defRPr>
            </a:lvl1pPr>
          </a:lstStyle>
          <a:p>
            <a:pPr lvl="0"/>
            <a:r>
              <a:rPr lang="en-US" dirty="0"/>
              <a:t>Business Line or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2031" y="457200"/>
            <a:ext cx="1501307" cy="557328"/>
          </a:xfrm>
          <a:prstGeom prst="rect">
            <a:avLst/>
          </a:prstGeom>
        </p:spPr>
      </p:pic>
    </p:spTree>
    <p:extLst>
      <p:ext uri="{BB962C8B-B14F-4D97-AF65-F5344CB8AC3E}">
        <p14:creationId xmlns:p14="http://schemas.microsoft.com/office/powerpoint/2010/main" val="2721574401"/>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416" userDrawn="1">
          <p15:clr>
            <a:srgbClr val="FBAE40"/>
          </p15:clr>
        </p15:guide>
        <p15:guide id="3" pos="7939" userDrawn="1">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3033" cap="none" baseline="0">
                <a:solidFill>
                  <a:schemeClr val="bg1"/>
                </a:solidFill>
              </a:defRPr>
            </a:lvl1pPr>
          </a:lstStyle>
          <a:p>
            <a:r>
              <a:rPr lang="en-US" dirty="0"/>
              <a:t>Cover Option 2: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733">
                <a:solidFill>
                  <a:schemeClr val="bg1"/>
                </a:solidFill>
              </a:defRPr>
            </a:lvl1pPr>
            <a:lvl2pPr marL="495285" indent="0" algn="ctr">
              <a:buNone/>
              <a:defRPr>
                <a:solidFill>
                  <a:schemeClr val="tx1">
                    <a:tint val="75000"/>
                  </a:schemeClr>
                </a:solidFill>
              </a:defRPr>
            </a:lvl2pPr>
            <a:lvl3pPr marL="990570" indent="0" algn="ctr">
              <a:buNone/>
              <a:defRPr>
                <a:solidFill>
                  <a:schemeClr val="tx1">
                    <a:tint val="75000"/>
                  </a:schemeClr>
                </a:solidFill>
              </a:defRPr>
            </a:lvl3pPr>
            <a:lvl4pPr marL="1485854" indent="0" algn="ctr">
              <a:buNone/>
              <a:defRPr>
                <a:solidFill>
                  <a:schemeClr val="tx1">
                    <a:tint val="75000"/>
                  </a:schemeClr>
                </a:solidFill>
              </a:defRPr>
            </a:lvl4pPr>
            <a:lvl5pPr marL="1981139" indent="0" algn="ctr">
              <a:buNone/>
              <a:defRPr>
                <a:solidFill>
                  <a:schemeClr val="tx1">
                    <a:tint val="75000"/>
                  </a:schemeClr>
                </a:solidFill>
              </a:defRPr>
            </a:lvl5pPr>
            <a:lvl6pPr marL="2476424" indent="0" algn="ctr">
              <a:buNone/>
              <a:defRPr>
                <a:solidFill>
                  <a:schemeClr val="tx1">
                    <a:tint val="75000"/>
                  </a:schemeClr>
                </a:solidFill>
              </a:defRPr>
            </a:lvl6pPr>
            <a:lvl7pPr marL="2971709" indent="0" algn="ctr">
              <a:buNone/>
              <a:defRPr>
                <a:solidFill>
                  <a:schemeClr val="tx1">
                    <a:tint val="75000"/>
                  </a:schemeClr>
                </a:solidFill>
              </a:defRPr>
            </a:lvl7pPr>
            <a:lvl8pPr marL="3466993" indent="0" algn="ctr">
              <a:buNone/>
              <a:defRPr>
                <a:solidFill>
                  <a:schemeClr val="tx1">
                    <a:tint val="75000"/>
                  </a:schemeClr>
                </a:solidFill>
              </a:defRPr>
            </a:lvl8pPr>
            <a:lvl9pPr marL="3962278"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50"/>
              </a:spcBef>
              <a:buNone/>
              <a:defRPr sz="1733" b="1">
                <a:solidFill>
                  <a:schemeClr val="bg1"/>
                </a:solidFill>
              </a:defRPr>
            </a:lvl1pPr>
            <a:lvl2pPr marL="1720" indent="0">
              <a:lnSpc>
                <a:spcPct val="100000"/>
              </a:lnSpc>
              <a:spcBef>
                <a:spcPts val="650"/>
              </a:spcBef>
              <a:buNone/>
              <a:defRPr sz="1517" b="0">
                <a:solidFill>
                  <a:schemeClr val="bg1"/>
                </a:solidFill>
              </a:defRPr>
            </a:lvl2pPr>
            <a:lvl3pPr marL="605348" indent="0">
              <a:spcBef>
                <a:spcPts val="650"/>
              </a:spcBef>
              <a:buNone/>
              <a:defRPr sz="1517"/>
            </a:lvl3pPr>
            <a:lvl4pPr marL="990570" indent="0">
              <a:spcBef>
                <a:spcPts val="650"/>
              </a:spcBef>
              <a:buNone/>
              <a:defRPr sz="1517"/>
            </a:lvl4pPr>
            <a:lvl5pPr marL="1301842" indent="0">
              <a:spcBef>
                <a:spcPts val="650"/>
              </a:spcBef>
              <a:buNone/>
              <a:defRPr sz="1517"/>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33"/>
              </a:spcBef>
              <a:buNone/>
              <a:defRPr sz="1300">
                <a:solidFill>
                  <a:schemeClr val="bg1"/>
                </a:solidFill>
              </a:defRPr>
            </a:lvl1pPr>
            <a:lvl2pPr marL="256241" indent="0">
              <a:lnSpc>
                <a:spcPct val="90000"/>
              </a:lnSpc>
              <a:spcBef>
                <a:spcPts val="0"/>
              </a:spcBef>
              <a:buNone/>
              <a:defRPr/>
            </a:lvl2pPr>
            <a:lvl3pPr marL="605348" indent="0">
              <a:lnSpc>
                <a:spcPct val="90000"/>
              </a:lnSpc>
              <a:spcBef>
                <a:spcPts val="0"/>
              </a:spcBef>
              <a:buNone/>
              <a:defRPr/>
            </a:lvl3pPr>
            <a:lvl4pPr marL="990570" indent="0">
              <a:lnSpc>
                <a:spcPct val="90000"/>
              </a:lnSpc>
              <a:spcBef>
                <a:spcPts val="0"/>
              </a:spcBef>
              <a:buNone/>
              <a:defRPr/>
            </a:lvl4pPr>
            <a:lvl5pPr marL="1301842"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517">
                <a:solidFill>
                  <a:schemeClr val="bg1"/>
                </a:solidFill>
              </a:defRPr>
            </a:lvl1pPr>
          </a:lstStyle>
          <a:p>
            <a:pPr lvl="0"/>
            <a:r>
              <a:rPr lang="en-US" dirty="0"/>
              <a:t>Business Line or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2031" y="457200"/>
            <a:ext cx="1501307" cy="557328"/>
          </a:xfrm>
          <a:prstGeom prst="rect">
            <a:avLst/>
          </a:prstGeom>
        </p:spPr>
      </p:pic>
    </p:spTree>
    <p:extLst>
      <p:ext uri="{BB962C8B-B14F-4D97-AF65-F5344CB8AC3E}">
        <p14:creationId xmlns:p14="http://schemas.microsoft.com/office/powerpoint/2010/main" val="3663493003"/>
      </p:ext>
    </p:extLst>
  </p:cSld>
  <p:clrMapOvr>
    <a:masterClrMapping/>
  </p:clrMapOvr>
  <p:transition>
    <p:wip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3033" cap="none" baseline="0">
                <a:solidFill>
                  <a:schemeClr val="bg1"/>
                </a:solidFill>
              </a:defRPr>
            </a:lvl1pPr>
          </a:lstStyle>
          <a:p>
            <a:r>
              <a:rPr lang="en-US" dirty="0"/>
              <a:t>Cover Option 3: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733">
                <a:solidFill>
                  <a:schemeClr val="bg1"/>
                </a:solidFill>
              </a:defRPr>
            </a:lvl1pPr>
            <a:lvl2pPr marL="495285" indent="0" algn="ctr">
              <a:buNone/>
              <a:defRPr>
                <a:solidFill>
                  <a:schemeClr val="tx1">
                    <a:tint val="75000"/>
                  </a:schemeClr>
                </a:solidFill>
              </a:defRPr>
            </a:lvl2pPr>
            <a:lvl3pPr marL="990570" indent="0" algn="ctr">
              <a:buNone/>
              <a:defRPr>
                <a:solidFill>
                  <a:schemeClr val="tx1">
                    <a:tint val="75000"/>
                  </a:schemeClr>
                </a:solidFill>
              </a:defRPr>
            </a:lvl3pPr>
            <a:lvl4pPr marL="1485854" indent="0" algn="ctr">
              <a:buNone/>
              <a:defRPr>
                <a:solidFill>
                  <a:schemeClr val="tx1">
                    <a:tint val="75000"/>
                  </a:schemeClr>
                </a:solidFill>
              </a:defRPr>
            </a:lvl4pPr>
            <a:lvl5pPr marL="1981139" indent="0" algn="ctr">
              <a:buNone/>
              <a:defRPr>
                <a:solidFill>
                  <a:schemeClr val="tx1">
                    <a:tint val="75000"/>
                  </a:schemeClr>
                </a:solidFill>
              </a:defRPr>
            </a:lvl5pPr>
            <a:lvl6pPr marL="2476424" indent="0" algn="ctr">
              <a:buNone/>
              <a:defRPr>
                <a:solidFill>
                  <a:schemeClr val="tx1">
                    <a:tint val="75000"/>
                  </a:schemeClr>
                </a:solidFill>
              </a:defRPr>
            </a:lvl6pPr>
            <a:lvl7pPr marL="2971709" indent="0" algn="ctr">
              <a:buNone/>
              <a:defRPr>
                <a:solidFill>
                  <a:schemeClr val="tx1">
                    <a:tint val="75000"/>
                  </a:schemeClr>
                </a:solidFill>
              </a:defRPr>
            </a:lvl7pPr>
            <a:lvl8pPr marL="3466993" indent="0" algn="ctr">
              <a:buNone/>
              <a:defRPr>
                <a:solidFill>
                  <a:schemeClr val="tx1">
                    <a:tint val="75000"/>
                  </a:schemeClr>
                </a:solidFill>
              </a:defRPr>
            </a:lvl8pPr>
            <a:lvl9pPr marL="3962278"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50"/>
              </a:spcBef>
              <a:buNone/>
              <a:defRPr sz="1733" b="1">
                <a:solidFill>
                  <a:schemeClr val="bg1"/>
                </a:solidFill>
              </a:defRPr>
            </a:lvl1pPr>
            <a:lvl2pPr marL="1720" indent="0">
              <a:lnSpc>
                <a:spcPct val="100000"/>
              </a:lnSpc>
              <a:spcBef>
                <a:spcPts val="650"/>
              </a:spcBef>
              <a:buNone/>
              <a:defRPr sz="1517" b="0">
                <a:solidFill>
                  <a:schemeClr val="bg1"/>
                </a:solidFill>
              </a:defRPr>
            </a:lvl2pPr>
            <a:lvl3pPr marL="605348" indent="0">
              <a:spcBef>
                <a:spcPts val="650"/>
              </a:spcBef>
              <a:buNone/>
              <a:defRPr sz="1517"/>
            </a:lvl3pPr>
            <a:lvl4pPr marL="990570" indent="0">
              <a:spcBef>
                <a:spcPts val="650"/>
              </a:spcBef>
              <a:buNone/>
              <a:defRPr sz="1517"/>
            </a:lvl4pPr>
            <a:lvl5pPr marL="1301842" indent="0">
              <a:spcBef>
                <a:spcPts val="650"/>
              </a:spcBef>
              <a:buNone/>
              <a:defRPr sz="1517"/>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33"/>
              </a:spcBef>
              <a:buNone/>
              <a:defRPr sz="1300">
                <a:solidFill>
                  <a:schemeClr val="bg1"/>
                </a:solidFill>
              </a:defRPr>
            </a:lvl1pPr>
            <a:lvl2pPr marL="256241" indent="0">
              <a:lnSpc>
                <a:spcPct val="90000"/>
              </a:lnSpc>
              <a:spcBef>
                <a:spcPts val="0"/>
              </a:spcBef>
              <a:buNone/>
              <a:defRPr/>
            </a:lvl2pPr>
            <a:lvl3pPr marL="605348" indent="0">
              <a:lnSpc>
                <a:spcPct val="90000"/>
              </a:lnSpc>
              <a:spcBef>
                <a:spcPts val="0"/>
              </a:spcBef>
              <a:buNone/>
              <a:defRPr/>
            </a:lvl3pPr>
            <a:lvl4pPr marL="990570" indent="0">
              <a:lnSpc>
                <a:spcPct val="90000"/>
              </a:lnSpc>
              <a:spcBef>
                <a:spcPts val="0"/>
              </a:spcBef>
              <a:buNone/>
              <a:defRPr/>
            </a:lvl4pPr>
            <a:lvl5pPr marL="1301842"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517">
                <a:solidFill>
                  <a:schemeClr val="bg1"/>
                </a:solidFill>
              </a:defRPr>
            </a:lvl1pPr>
          </a:lstStyle>
          <a:p>
            <a:pPr lvl="0"/>
            <a:r>
              <a:rPr lang="en-US" dirty="0"/>
              <a:t>Business Line or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2031" y="457200"/>
            <a:ext cx="1501307" cy="557328"/>
          </a:xfrm>
          <a:prstGeom prst="rect">
            <a:avLst/>
          </a:prstGeom>
        </p:spPr>
      </p:pic>
    </p:spTree>
    <p:extLst>
      <p:ext uri="{BB962C8B-B14F-4D97-AF65-F5344CB8AC3E}">
        <p14:creationId xmlns:p14="http://schemas.microsoft.com/office/powerpoint/2010/main" val="3155593990"/>
      </p:ext>
    </p:extLst>
  </p:cSld>
  <p:clrMapOvr>
    <a:masterClrMapping/>
  </p:clrMapOvr>
  <p:transition>
    <p:wip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3033"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02" y="4520195"/>
            <a:ext cx="8686799" cy="369332"/>
          </a:xfrm>
          <a:prstGeom prst="rect">
            <a:avLst/>
          </a:prstGeom>
        </p:spPr>
        <p:txBody>
          <a:bodyPr lIns="91440" tIns="45720" rIns="91440" bIns="45720" anchor="t"/>
          <a:lstStyle>
            <a:lvl1pPr marL="0" indent="0">
              <a:buNone/>
              <a:defRPr sz="1733"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1" y="5208495"/>
            <a:ext cx="8686799" cy="268650"/>
          </a:xfrm>
          <a:prstGeom prst="rect">
            <a:avLst/>
          </a:prstGeom>
        </p:spPr>
        <p:txBody>
          <a:bodyPr lIns="91440" tIns="45720" rIns="91440" bIns="45720" anchor="t"/>
          <a:lstStyle>
            <a:lvl1pPr marL="0" indent="0">
              <a:buNone/>
              <a:defRPr sz="1300"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12"/>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03"/>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000000"/>
              </a:solidFill>
            </a:endParaRPr>
          </a:p>
        </p:txBody>
      </p:sp>
      <p:pic>
        <p:nvPicPr>
          <p:cNvPr id="16" name="Picture 1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16463" y="6047670"/>
            <a:ext cx="1501307" cy="557328"/>
          </a:xfrm>
          <a:prstGeom prst="rect">
            <a:avLst/>
          </a:prstGeom>
        </p:spPr>
      </p:pic>
    </p:spTree>
    <p:extLst>
      <p:ext uri="{BB962C8B-B14F-4D97-AF65-F5344CB8AC3E}">
        <p14:creationId xmlns:p14="http://schemas.microsoft.com/office/powerpoint/2010/main" val="2242986378"/>
      </p:ext>
    </p:extLst>
  </p:cSld>
  <p:clrMapOvr>
    <a:masterClrMapping/>
  </p:clrMapOvr>
  <p:transition>
    <p:wip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0020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000000"/>
              </a:solidFill>
            </a:endParaRPr>
          </a:p>
        </p:txBody>
      </p:sp>
      <p:sp>
        <p:nvSpPr>
          <p:cNvPr id="19" name="Title 1"/>
          <p:cNvSpPr>
            <a:spLocks noGrp="1"/>
          </p:cNvSpPr>
          <p:nvPr>
            <p:ph type="ctrTitle" hasCustomPrompt="1"/>
          </p:nvPr>
        </p:nvSpPr>
        <p:spPr>
          <a:xfrm>
            <a:off x="228603"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03"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1083">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517" b="1">
                <a:solidFill>
                  <a:schemeClr val="bg2"/>
                </a:solidFill>
              </a:defRPr>
            </a:lvl1pPr>
            <a:lvl2pPr marL="256241" indent="0">
              <a:buNone/>
              <a:defRPr sz="1517" b="1"/>
            </a:lvl2pPr>
            <a:lvl3pPr marL="435093" indent="0">
              <a:buNone/>
              <a:defRPr sz="1517" b="1"/>
            </a:lvl3pPr>
            <a:lvl4pPr marL="615666" indent="0">
              <a:buNone/>
              <a:defRPr sz="1517" b="1"/>
            </a:lvl4pPr>
            <a:lvl5pPr marL="809996" indent="0">
              <a:buNone/>
              <a:defRPr sz="1517"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300">
                <a:solidFill>
                  <a:schemeClr val="bg2"/>
                </a:solidFill>
              </a:defRPr>
            </a:lvl1pPr>
            <a:lvl2pPr marL="256241" indent="0">
              <a:buNone/>
              <a:defRPr sz="1300"/>
            </a:lvl2pPr>
            <a:lvl3pPr marL="435093" indent="0">
              <a:buNone/>
              <a:defRPr sz="1300"/>
            </a:lvl3pPr>
            <a:lvl4pPr marL="615666" indent="0">
              <a:buNone/>
              <a:defRPr sz="1300"/>
            </a:lvl4pPr>
            <a:lvl5pPr marL="809996" indent="0">
              <a:buNone/>
              <a:defRPr sz="1300"/>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300">
                <a:solidFill>
                  <a:schemeClr val="bg2"/>
                </a:solidFill>
              </a:defRPr>
            </a:lvl1pPr>
            <a:lvl2pPr marL="256241" indent="0">
              <a:buNone/>
              <a:defRPr sz="1300">
                <a:solidFill>
                  <a:srgbClr val="4B4B4B"/>
                </a:solidFill>
              </a:defRPr>
            </a:lvl2pPr>
            <a:lvl3pPr marL="435093" indent="0">
              <a:buNone/>
              <a:defRPr sz="1300">
                <a:solidFill>
                  <a:srgbClr val="4B4B4B"/>
                </a:solidFill>
              </a:defRPr>
            </a:lvl3pPr>
            <a:lvl4pPr marL="615666" indent="0">
              <a:buNone/>
              <a:defRPr sz="1300">
                <a:solidFill>
                  <a:srgbClr val="4B4B4B"/>
                </a:solidFill>
              </a:defRPr>
            </a:lvl4pPr>
            <a:lvl5pPr marL="809996" indent="0">
              <a:buNone/>
              <a:defRPr sz="1300">
                <a:solidFill>
                  <a:srgbClr val="4B4B4B"/>
                </a:solidFill>
              </a:defRPr>
            </a:lvl5pPr>
          </a:lstStyle>
          <a:p>
            <a:pPr lvl="0"/>
            <a:r>
              <a:rPr lang="en-US" dirty="0"/>
              <a:t>Company</a:t>
            </a:r>
          </a:p>
        </p:txBody>
      </p: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16463" y="6047670"/>
            <a:ext cx="1501307" cy="557328"/>
          </a:xfrm>
          <a:prstGeom prst="rect">
            <a:avLst/>
          </a:prstGeom>
        </p:spPr>
      </p:pic>
    </p:spTree>
    <p:extLst>
      <p:ext uri="{BB962C8B-B14F-4D97-AF65-F5344CB8AC3E}">
        <p14:creationId xmlns:p14="http://schemas.microsoft.com/office/powerpoint/2010/main" val="613745554"/>
      </p:ext>
    </p:extLst>
  </p:cSld>
  <p:clrMapOvr>
    <a:masterClrMapping/>
  </p:clrMapOvr>
  <p:transition>
    <p:wip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110154"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300"/>
              </a:spcBef>
              <a:buFont typeface="Arial" pitchFamily="34" charset="0"/>
              <a:buNone/>
              <a:defRPr/>
            </a:lvl1pPr>
          </a:lstStyle>
          <a:p>
            <a:pPr marL="0" indent="0">
              <a:spcBef>
                <a:spcPts val="1200"/>
              </a:spcBef>
              <a:buFont typeface="Arial" pitchFamily="34" charset="0"/>
              <a:buNone/>
            </a:pPr>
            <a:r>
              <a:rPr lang="en-US" sz="1517" dirty="0" err="1">
                <a:solidFill>
                  <a:srgbClr val="000000"/>
                </a:solidFill>
              </a:rPr>
              <a:t>Vestibulum</a:t>
            </a:r>
            <a:r>
              <a:rPr lang="en-US" sz="1517" dirty="0">
                <a:solidFill>
                  <a:srgbClr val="000000"/>
                </a:solidFill>
              </a:rPr>
              <a:t> id ligula porta </a:t>
            </a:r>
            <a:r>
              <a:rPr lang="en-US" sz="1517" dirty="0" err="1">
                <a:solidFill>
                  <a:srgbClr val="000000"/>
                </a:solidFill>
              </a:rPr>
              <a:t>felis</a:t>
            </a:r>
            <a:r>
              <a:rPr lang="en-US" sz="1517" dirty="0">
                <a:solidFill>
                  <a:srgbClr val="000000"/>
                </a:solidFill>
              </a:rPr>
              <a:t> </a:t>
            </a:r>
            <a:r>
              <a:rPr lang="en-US" sz="1517" dirty="0" err="1">
                <a:solidFill>
                  <a:srgbClr val="000000"/>
                </a:solidFill>
              </a:rPr>
              <a:t>euismod</a:t>
            </a:r>
            <a:r>
              <a:rPr lang="en-US" sz="1517" dirty="0">
                <a:solidFill>
                  <a:srgbClr val="000000"/>
                </a:solidFill>
              </a:rPr>
              <a:t> semper. </a:t>
            </a:r>
            <a:r>
              <a:rPr lang="en-US" sz="1517" dirty="0" err="1">
                <a:solidFill>
                  <a:srgbClr val="000000"/>
                </a:solidFill>
              </a:rPr>
              <a:t>Vivamus</a:t>
            </a:r>
            <a:r>
              <a:rPr lang="en-US" sz="1517" dirty="0">
                <a:solidFill>
                  <a:srgbClr val="000000"/>
                </a:solidFill>
              </a:rPr>
              <a:t> </a:t>
            </a:r>
            <a:r>
              <a:rPr lang="en-US" sz="1517" dirty="0" err="1">
                <a:solidFill>
                  <a:srgbClr val="000000"/>
                </a:solidFill>
              </a:rPr>
              <a:t>sagittis</a:t>
            </a:r>
            <a:r>
              <a:rPr lang="en-US" sz="1517" dirty="0">
                <a:solidFill>
                  <a:srgbClr val="000000"/>
                </a:solidFill>
              </a:rPr>
              <a:t> lacus </a:t>
            </a:r>
            <a:r>
              <a:rPr lang="en-US" sz="1517" dirty="0" err="1">
                <a:solidFill>
                  <a:srgbClr val="000000"/>
                </a:solidFill>
              </a:rPr>
              <a:t>vel</a:t>
            </a:r>
            <a:r>
              <a:rPr lang="en-US" sz="1517" dirty="0">
                <a:solidFill>
                  <a:srgbClr val="000000"/>
                </a:solidFill>
              </a:rPr>
              <a:t> </a:t>
            </a:r>
            <a:r>
              <a:rPr lang="en-US" sz="1517" dirty="0" err="1">
                <a:solidFill>
                  <a:srgbClr val="000000"/>
                </a:solidFill>
              </a:rPr>
              <a:t>augue</a:t>
            </a:r>
            <a:r>
              <a:rPr lang="en-US" sz="1517" dirty="0">
                <a:solidFill>
                  <a:srgbClr val="000000"/>
                </a:solidFill>
              </a:rPr>
              <a:t> </a:t>
            </a:r>
            <a:r>
              <a:rPr lang="en-US" sz="1517" dirty="0" err="1">
                <a:solidFill>
                  <a:srgbClr val="000000"/>
                </a:solidFill>
              </a:rPr>
              <a:t>laoreet</a:t>
            </a:r>
            <a:r>
              <a:rPr lang="en-US" sz="1517" dirty="0">
                <a:solidFill>
                  <a:srgbClr val="000000"/>
                </a:solidFill>
              </a:rPr>
              <a:t> </a:t>
            </a:r>
            <a:r>
              <a:rPr lang="en-US" sz="1517" dirty="0" err="1">
                <a:solidFill>
                  <a:srgbClr val="000000"/>
                </a:solidFill>
              </a:rPr>
              <a:t>rutrum</a:t>
            </a:r>
            <a:r>
              <a:rPr lang="en-US" sz="1517" dirty="0">
                <a:solidFill>
                  <a:srgbClr val="000000"/>
                </a:solidFill>
              </a:rPr>
              <a:t> </a:t>
            </a:r>
            <a:r>
              <a:rPr lang="en-US" sz="1517" dirty="0" err="1">
                <a:solidFill>
                  <a:srgbClr val="000000"/>
                </a:solidFill>
              </a:rPr>
              <a:t>faucibus</a:t>
            </a:r>
            <a:r>
              <a:rPr lang="en-US" sz="1517" dirty="0">
                <a:solidFill>
                  <a:srgbClr val="000000"/>
                </a:solidFill>
              </a:rPr>
              <a:t> dolor </a:t>
            </a:r>
            <a:r>
              <a:rPr lang="en-US" sz="1517" dirty="0" err="1">
                <a:solidFill>
                  <a:srgbClr val="000000"/>
                </a:solidFill>
              </a:rPr>
              <a:t>auctor</a:t>
            </a:r>
            <a:r>
              <a:rPr lang="en-US" sz="1517" dirty="0">
                <a:solidFill>
                  <a:srgbClr val="000000"/>
                </a:solidFill>
              </a:rPr>
              <a:t>. Lorem ipsum dolor sit </a:t>
            </a:r>
            <a:r>
              <a:rPr lang="en-US" sz="1517" dirty="0" err="1">
                <a:solidFill>
                  <a:srgbClr val="000000"/>
                </a:solidFill>
              </a:rPr>
              <a:t>amet</a:t>
            </a:r>
            <a:r>
              <a:rPr lang="en-US" sz="1517" dirty="0">
                <a:solidFill>
                  <a:srgbClr val="000000"/>
                </a:solidFill>
              </a:rPr>
              <a:t>, </a:t>
            </a:r>
            <a:r>
              <a:rPr lang="en-US" sz="1517" dirty="0" err="1">
                <a:solidFill>
                  <a:srgbClr val="000000"/>
                </a:solidFill>
              </a:rPr>
              <a:t>consectetur</a:t>
            </a:r>
            <a:r>
              <a:rPr lang="en-US" sz="1517" dirty="0">
                <a:solidFill>
                  <a:srgbClr val="000000"/>
                </a:solidFill>
              </a:rPr>
              <a:t> </a:t>
            </a:r>
            <a:r>
              <a:rPr lang="en-US" sz="1517" dirty="0" err="1">
                <a:solidFill>
                  <a:srgbClr val="000000"/>
                </a:solidFill>
              </a:rPr>
              <a:t>adipiscing</a:t>
            </a:r>
            <a:r>
              <a:rPr lang="en-US" sz="1517" dirty="0">
                <a:solidFill>
                  <a:srgbClr val="000000"/>
                </a:solidFill>
              </a:rPr>
              <a:t> </a:t>
            </a:r>
            <a:r>
              <a:rPr lang="en-US" sz="1517" dirty="0" err="1">
                <a:solidFill>
                  <a:srgbClr val="000000"/>
                </a:solidFill>
              </a:rPr>
              <a:t>elit</a:t>
            </a:r>
            <a:r>
              <a:rPr lang="en-US" sz="1517" dirty="0">
                <a:solidFill>
                  <a:srgbClr val="000000"/>
                </a:solidFill>
              </a:rPr>
              <a:t>. </a:t>
            </a:r>
            <a:r>
              <a:rPr lang="en-US" sz="1517" dirty="0" err="1">
                <a:solidFill>
                  <a:srgbClr val="000000"/>
                </a:solidFill>
              </a:rPr>
              <a:t>Nullam</a:t>
            </a:r>
            <a:r>
              <a:rPr lang="en-US" sz="1517" dirty="0">
                <a:solidFill>
                  <a:srgbClr val="000000"/>
                </a:solidFill>
              </a:rPr>
              <a:t> </a:t>
            </a:r>
            <a:r>
              <a:rPr lang="en-US" sz="1517" dirty="0" err="1">
                <a:solidFill>
                  <a:srgbClr val="000000"/>
                </a:solidFill>
              </a:rPr>
              <a:t>quis</a:t>
            </a:r>
            <a:r>
              <a:rPr lang="en-US" sz="1517" dirty="0">
                <a:solidFill>
                  <a:srgbClr val="000000"/>
                </a:solidFill>
              </a:rPr>
              <a:t> </a:t>
            </a:r>
            <a:r>
              <a:rPr lang="en-US" sz="1517" dirty="0" err="1">
                <a:solidFill>
                  <a:srgbClr val="000000"/>
                </a:solidFill>
              </a:rPr>
              <a:t>risus</a:t>
            </a:r>
            <a:r>
              <a:rPr lang="en-US" sz="1517" dirty="0">
                <a:solidFill>
                  <a:srgbClr val="000000"/>
                </a:solidFill>
              </a:rPr>
              <a:t> </a:t>
            </a:r>
            <a:r>
              <a:rPr lang="en-US" sz="1517" dirty="0" err="1">
                <a:solidFill>
                  <a:srgbClr val="000000"/>
                </a:solidFill>
              </a:rPr>
              <a:t>eget</a:t>
            </a:r>
            <a:r>
              <a:rPr lang="en-US" sz="1517" dirty="0">
                <a:solidFill>
                  <a:srgbClr val="000000"/>
                </a:solidFill>
              </a:rPr>
              <a:t> </a:t>
            </a:r>
            <a:r>
              <a:rPr lang="en-US" sz="1517" dirty="0" err="1">
                <a:solidFill>
                  <a:srgbClr val="000000"/>
                </a:solidFill>
              </a:rPr>
              <a:t>urna</a:t>
            </a:r>
            <a:r>
              <a:rPr lang="en-US" sz="1517" dirty="0">
                <a:solidFill>
                  <a:srgbClr val="000000"/>
                </a:solidFill>
              </a:rPr>
              <a:t> </a:t>
            </a:r>
            <a:r>
              <a:rPr lang="en-US" sz="1517" dirty="0" err="1">
                <a:solidFill>
                  <a:srgbClr val="000000"/>
                </a:solidFill>
              </a:rPr>
              <a:t>mollis</a:t>
            </a:r>
            <a:r>
              <a:rPr lang="en-US" sz="1517" dirty="0">
                <a:solidFill>
                  <a:srgbClr val="000000"/>
                </a:solidFill>
              </a:rPr>
              <a:t> </a:t>
            </a:r>
            <a:r>
              <a:rPr lang="en-US" sz="1517" dirty="0" err="1">
                <a:solidFill>
                  <a:srgbClr val="000000"/>
                </a:solidFill>
              </a:rPr>
              <a:t>ornare</a:t>
            </a:r>
            <a:r>
              <a:rPr lang="en-US" sz="1517" dirty="0">
                <a:solidFill>
                  <a:srgbClr val="000000"/>
                </a:solidFill>
              </a:rPr>
              <a:t> </a:t>
            </a:r>
            <a:r>
              <a:rPr lang="en-US" sz="1517" dirty="0" err="1">
                <a:solidFill>
                  <a:srgbClr val="000000"/>
                </a:solidFill>
              </a:rPr>
              <a:t>vel</a:t>
            </a:r>
            <a:r>
              <a:rPr lang="en-US" sz="1517" dirty="0">
                <a:solidFill>
                  <a:srgbClr val="000000"/>
                </a:solidFill>
              </a:rPr>
              <a:t> </a:t>
            </a:r>
            <a:r>
              <a:rPr lang="en-US" sz="1517" dirty="0" err="1">
                <a:solidFill>
                  <a:srgbClr val="000000"/>
                </a:solidFill>
              </a:rPr>
              <a:t>eu</a:t>
            </a:r>
            <a:r>
              <a:rPr lang="en-US" sz="1517" dirty="0">
                <a:solidFill>
                  <a:srgbClr val="000000"/>
                </a:solidFill>
              </a:rPr>
              <a:t> </a:t>
            </a:r>
            <a:r>
              <a:rPr lang="en-US" sz="1517" dirty="0" err="1">
                <a:solidFill>
                  <a:srgbClr val="000000"/>
                </a:solidFill>
              </a:rPr>
              <a:t>leo</a:t>
            </a:r>
            <a:r>
              <a:rPr lang="en-US" sz="1517" dirty="0">
                <a:solidFill>
                  <a:srgbClr val="000000"/>
                </a:solidFill>
              </a:rPr>
              <a:t>. </a:t>
            </a:r>
            <a:r>
              <a:rPr lang="en-US" sz="1517" dirty="0" err="1">
                <a:solidFill>
                  <a:srgbClr val="000000"/>
                </a:solidFill>
              </a:rPr>
              <a:t>Donec</a:t>
            </a:r>
            <a:r>
              <a:rPr lang="en-US" sz="1517" dirty="0">
                <a:solidFill>
                  <a:srgbClr val="000000"/>
                </a:solidFill>
              </a:rPr>
              <a:t> id </a:t>
            </a:r>
            <a:r>
              <a:rPr lang="en-US" sz="1517" dirty="0" err="1">
                <a:solidFill>
                  <a:srgbClr val="000000"/>
                </a:solidFill>
              </a:rPr>
              <a:t>elit</a:t>
            </a:r>
            <a:r>
              <a:rPr lang="en-US" sz="1517" dirty="0">
                <a:solidFill>
                  <a:srgbClr val="000000"/>
                </a:solidFill>
              </a:rPr>
              <a:t> non mi porta gravida at </a:t>
            </a:r>
            <a:r>
              <a:rPr lang="en-US" sz="1517" dirty="0" err="1">
                <a:solidFill>
                  <a:srgbClr val="000000"/>
                </a:solidFill>
              </a:rPr>
              <a:t>eget</a:t>
            </a:r>
            <a:r>
              <a:rPr lang="en-US" sz="1517" dirty="0">
                <a:solidFill>
                  <a:srgbClr val="000000"/>
                </a:solidFill>
              </a:rPr>
              <a:t> </a:t>
            </a:r>
            <a:r>
              <a:rPr lang="en-US" sz="1517" dirty="0" err="1">
                <a:solidFill>
                  <a:srgbClr val="000000"/>
                </a:solidFill>
              </a:rPr>
              <a:t>metus</a:t>
            </a:r>
            <a:r>
              <a:rPr lang="en-US" sz="1517" dirty="0">
                <a:solidFill>
                  <a:srgbClr val="000000"/>
                </a:solidFill>
              </a:rPr>
              <a:t>. </a:t>
            </a:r>
            <a:r>
              <a:rPr lang="en-US" sz="1517" dirty="0" err="1">
                <a:solidFill>
                  <a:srgbClr val="000000"/>
                </a:solidFill>
              </a:rPr>
              <a:t>Aenean</a:t>
            </a:r>
            <a:r>
              <a:rPr lang="en-US" sz="1517" dirty="0">
                <a:solidFill>
                  <a:srgbClr val="000000"/>
                </a:solidFill>
              </a:rPr>
              <a:t> </a:t>
            </a:r>
            <a:r>
              <a:rPr lang="en-US" sz="1517" dirty="0" err="1">
                <a:solidFill>
                  <a:srgbClr val="000000"/>
                </a:solidFill>
              </a:rPr>
              <a:t>lacinia</a:t>
            </a:r>
            <a:r>
              <a:rPr lang="en-US" sz="1517" dirty="0">
                <a:solidFill>
                  <a:srgbClr val="000000"/>
                </a:solidFill>
              </a:rPr>
              <a:t> </a:t>
            </a:r>
            <a:r>
              <a:rPr lang="en-US" sz="1517" dirty="0" err="1">
                <a:solidFill>
                  <a:srgbClr val="000000"/>
                </a:solidFill>
              </a:rPr>
              <a:t>bibendum</a:t>
            </a:r>
            <a:r>
              <a:rPr lang="en-US" sz="1517" dirty="0">
                <a:solidFill>
                  <a:srgbClr val="000000"/>
                </a:solidFill>
              </a:rPr>
              <a:t> </a:t>
            </a:r>
            <a:r>
              <a:rPr lang="en-US" sz="1517" dirty="0" err="1">
                <a:solidFill>
                  <a:srgbClr val="000000"/>
                </a:solidFill>
              </a:rPr>
              <a:t>nulla</a:t>
            </a:r>
            <a:r>
              <a:rPr lang="en-US" sz="1517" dirty="0">
                <a:solidFill>
                  <a:srgbClr val="000000"/>
                </a:solidFill>
              </a:rPr>
              <a:t> </a:t>
            </a:r>
            <a:r>
              <a:rPr lang="en-US" sz="1517" dirty="0" err="1">
                <a:solidFill>
                  <a:srgbClr val="000000"/>
                </a:solidFill>
              </a:rPr>
              <a:t>sed</a:t>
            </a:r>
            <a:r>
              <a:rPr lang="en-US" sz="1517" dirty="0">
                <a:solidFill>
                  <a:srgbClr val="000000"/>
                </a:solidFill>
              </a:rPr>
              <a:t> </a:t>
            </a:r>
            <a:r>
              <a:rPr lang="en-US" sz="1517" dirty="0" err="1">
                <a:solidFill>
                  <a:srgbClr val="000000"/>
                </a:solidFill>
              </a:rPr>
              <a:t>consectetur</a:t>
            </a:r>
            <a:r>
              <a:rPr lang="en-US" sz="1517" dirty="0">
                <a:solidFill>
                  <a:srgbClr val="000000"/>
                </a:solidFill>
              </a:rPr>
              <a:t>.</a:t>
            </a:r>
          </a:p>
        </p:txBody>
      </p:sp>
      <p:sp>
        <p:nvSpPr>
          <p:cNvPr id="4" name="Title 3"/>
          <p:cNvSpPr>
            <a:spLocks noGrp="1"/>
          </p:cNvSpPr>
          <p:nvPr>
            <p:ph type="title" hasCustomPrompt="1"/>
          </p:nvPr>
        </p:nvSpPr>
        <p:spPr>
          <a:xfrm>
            <a:off x="2586038"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14" name="TextBox 13"/>
          <p:cNvSpPr txBox="1"/>
          <p:nvPr userDrawn="1"/>
        </p:nvSpPr>
        <p:spPr bwMode="auto">
          <a:xfrm>
            <a:off x="226375" y="6506526"/>
            <a:ext cx="411587" cy="347472"/>
          </a:xfrm>
          <a:prstGeom prst="rect">
            <a:avLst/>
          </a:prstGeom>
          <a:ln/>
        </p:spPr>
        <p:txBody>
          <a:bodyPr wrap="none" lIns="99060" tIns="49530" rIns="99060" bIns="4953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83" b="1" smtClean="0">
                <a:solidFill>
                  <a:srgbClr val="FFFFFF"/>
                </a:solidFill>
              </a:rPr>
              <a:pPr>
                <a:lnSpc>
                  <a:spcPct val="95000"/>
                </a:lnSpc>
                <a:spcBef>
                  <a:spcPts val="0"/>
                </a:spcBef>
                <a:spcAft>
                  <a:spcPts val="0"/>
                </a:spcAft>
              </a:pPr>
              <a:t>‹#›</a:t>
            </a:fld>
            <a:endParaRPr lang="en-US" sz="1083" b="1" dirty="0">
              <a:solidFill>
                <a:srgbClr val="FFFFFF"/>
              </a:solidFill>
            </a:endParaRPr>
          </a:p>
        </p:txBody>
      </p:sp>
      <p:sp>
        <p:nvSpPr>
          <p:cNvPr id="15" name="Rectangle 50"/>
          <p:cNvSpPr>
            <a:spLocks noChangeArrowheads="1"/>
          </p:cNvSpPr>
          <p:nvPr userDrawn="1"/>
        </p:nvSpPr>
        <p:spPr bwMode="auto">
          <a:xfrm>
            <a:off x="683570" y="6570715"/>
            <a:ext cx="6358781" cy="21909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67" i="1" dirty="0">
                <a:solidFill>
                  <a:srgbClr val="FFFFFF"/>
                </a:solidFill>
              </a:rPr>
              <a:t>Information Classification: Confidential</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59532" y="6588346"/>
            <a:ext cx="1255870" cy="171084"/>
          </a:xfrm>
          <a:prstGeom prst="rect">
            <a:avLst/>
          </a:prstGeom>
        </p:spPr>
      </p:pic>
    </p:spTree>
    <p:extLst>
      <p:ext uri="{BB962C8B-B14F-4D97-AF65-F5344CB8AC3E}">
        <p14:creationId xmlns:p14="http://schemas.microsoft.com/office/powerpoint/2010/main" val="2170763543"/>
      </p:ext>
    </p:extLst>
  </p:cSld>
  <p:clrMapOvr>
    <a:masterClrMapping/>
  </p:clrMapOvr>
  <p:transition>
    <p:wip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7620000" y="1879474"/>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6921688" y="1026827"/>
            <a:ext cx="1389888"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 name="Title 1"/>
          <p:cNvSpPr>
            <a:spLocks noGrp="1"/>
          </p:cNvSpPr>
          <p:nvPr>
            <p:ph type="title" hasCustomPrompt="1"/>
          </p:nvPr>
        </p:nvSpPr>
        <p:spPr/>
        <p:txBody>
          <a:bodyPr anchor="t"/>
          <a:lstStyle/>
          <a:p>
            <a:pPr lvl="0"/>
            <a:r>
              <a:rPr lang="en-US" dirty="0"/>
              <a:t>Title – Use Title Case Arial 24pt Bold</a:t>
            </a:r>
          </a:p>
        </p:txBody>
      </p:sp>
      <p:sp>
        <p:nvSpPr>
          <p:cNvPr id="7" name="Text Placeholder 11"/>
          <p:cNvSpPr>
            <a:spLocks noGrp="1"/>
          </p:cNvSpPr>
          <p:nvPr>
            <p:ph type="body" sz="quarter" idx="11" hasCustomPrompt="1"/>
          </p:nvPr>
        </p:nvSpPr>
        <p:spPr>
          <a:xfrm>
            <a:off x="226375" y="1200090"/>
            <a:ext cx="86890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 – Use Title Case Arial 20pt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3128" y="1225713"/>
            <a:ext cx="1207184" cy="448141"/>
          </a:xfrm>
          <a:prstGeom prst="rect">
            <a:avLst/>
          </a:prstGeom>
        </p:spPr>
      </p:pic>
    </p:spTree>
    <p:extLst>
      <p:ext uri="{BB962C8B-B14F-4D97-AF65-F5344CB8AC3E}">
        <p14:creationId xmlns:p14="http://schemas.microsoft.com/office/powerpoint/2010/main" val="4158685860"/>
      </p:ext>
    </p:extLst>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2791011" y="2817027"/>
            <a:ext cx="2059216"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6" name="Straight Connector 5"/>
          <p:cNvCxnSpPr/>
          <p:nvPr userDrawn="1"/>
        </p:nvCxnSpPr>
        <p:spPr>
          <a:xfrm>
            <a:off x="630190" y="281702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30190" y="3923451"/>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30190" y="528590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76140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2791010"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82061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85022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5879834"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0944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93904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3810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04841"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37157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5467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0504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27177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565825" y="4134658"/>
            <a:ext cx="1103603"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7" name="Text Placeholder 11"/>
          <p:cNvSpPr>
            <a:spLocks noGrp="1"/>
          </p:cNvSpPr>
          <p:nvPr userDrawn="1">
            <p:ph type="body" sz="quarter" idx="36" hasCustomPrompt="1"/>
          </p:nvPr>
        </p:nvSpPr>
        <p:spPr>
          <a:xfrm>
            <a:off x="1762035" y="3500601"/>
            <a:ext cx="1018002"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1</a:t>
            </a:r>
          </a:p>
        </p:txBody>
      </p:sp>
      <p:sp>
        <p:nvSpPr>
          <p:cNvPr id="62" name="Text Placeholder 11"/>
          <p:cNvSpPr>
            <a:spLocks noGrp="1"/>
          </p:cNvSpPr>
          <p:nvPr userDrawn="1">
            <p:ph type="body" sz="quarter" idx="37" hasCustomPrompt="1"/>
          </p:nvPr>
        </p:nvSpPr>
        <p:spPr>
          <a:xfrm>
            <a:off x="2789528"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2</a:t>
            </a:r>
          </a:p>
        </p:txBody>
      </p:sp>
      <p:sp>
        <p:nvSpPr>
          <p:cNvPr id="63" name="Text Placeholder 11"/>
          <p:cNvSpPr>
            <a:spLocks noGrp="1"/>
          </p:cNvSpPr>
          <p:nvPr userDrawn="1">
            <p:ph type="body" sz="quarter" idx="38" hasCustomPrompt="1"/>
          </p:nvPr>
        </p:nvSpPr>
        <p:spPr>
          <a:xfrm>
            <a:off x="3821252"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3</a:t>
            </a:r>
          </a:p>
        </p:txBody>
      </p:sp>
      <p:sp>
        <p:nvSpPr>
          <p:cNvPr id="64" name="Text Placeholder 11"/>
          <p:cNvSpPr>
            <a:spLocks noGrp="1"/>
          </p:cNvSpPr>
          <p:nvPr userDrawn="1">
            <p:ph type="body" sz="quarter" idx="39" hasCustomPrompt="1"/>
          </p:nvPr>
        </p:nvSpPr>
        <p:spPr>
          <a:xfrm>
            <a:off x="4856207"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4</a:t>
            </a:r>
          </a:p>
        </p:txBody>
      </p:sp>
      <p:sp>
        <p:nvSpPr>
          <p:cNvPr id="65" name="Text Placeholder 11"/>
          <p:cNvSpPr>
            <a:spLocks noGrp="1"/>
          </p:cNvSpPr>
          <p:nvPr userDrawn="1">
            <p:ph type="body" sz="quarter" idx="40" hasCustomPrompt="1"/>
          </p:nvPr>
        </p:nvSpPr>
        <p:spPr>
          <a:xfrm>
            <a:off x="5887784"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5</a:t>
            </a:r>
          </a:p>
        </p:txBody>
      </p:sp>
      <p:sp>
        <p:nvSpPr>
          <p:cNvPr id="66" name="Text Placeholder 11"/>
          <p:cNvSpPr>
            <a:spLocks noGrp="1"/>
          </p:cNvSpPr>
          <p:nvPr userDrawn="1">
            <p:ph type="body" sz="quarter" idx="41" hasCustomPrompt="1"/>
          </p:nvPr>
        </p:nvSpPr>
        <p:spPr>
          <a:xfrm>
            <a:off x="6903464"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7</a:t>
            </a:r>
          </a:p>
        </p:txBody>
      </p:sp>
      <p:sp>
        <p:nvSpPr>
          <p:cNvPr id="67" name="Text Placeholder 11"/>
          <p:cNvSpPr>
            <a:spLocks noGrp="1"/>
          </p:cNvSpPr>
          <p:nvPr userDrawn="1">
            <p:ph type="body" sz="quarter" idx="42" hasCustomPrompt="1"/>
          </p:nvPr>
        </p:nvSpPr>
        <p:spPr>
          <a:xfrm>
            <a:off x="1762035" y="4130344"/>
            <a:ext cx="1018002"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7</a:t>
            </a:r>
          </a:p>
        </p:txBody>
      </p:sp>
      <p:sp>
        <p:nvSpPr>
          <p:cNvPr id="68" name="Text Placeholder 11"/>
          <p:cNvSpPr>
            <a:spLocks noGrp="1"/>
          </p:cNvSpPr>
          <p:nvPr userDrawn="1">
            <p:ph type="body" sz="quarter" idx="43" hasCustomPrompt="1"/>
          </p:nvPr>
        </p:nvSpPr>
        <p:spPr>
          <a:xfrm>
            <a:off x="2789528"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8</a:t>
            </a:r>
          </a:p>
        </p:txBody>
      </p:sp>
      <p:sp>
        <p:nvSpPr>
          <p:cNvPr id="69" name="Text Placeholder 11"/>
          <p:cNvSpPr>
            <a:spLocks noGrp="1"/>
          </p:cNvSpPr>
          <p:nvPr userDrawn="1">
            <p:ph type="body" sz="quarter" idx="44" hasCustomPrompt="1"/>
          </p:nvPr>
        </p:nvSpPr>
        <p:spPr>
          <a:xfrm>
            <a:off x="3821252"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9</a:t>
            </a:r>
          </a:p>
        </p:txBody>
      </p:sp>
      <p:sp>
        <p:nvSpPr>
          <p:cNvPr id="70" name="Text Placeholder 11"/>
          <p:cNvSpPr>
            <a:spLocks noGrp="1"/>
          </p:cNvSpPr>
          <p:nvPr userDrawn="1">
            <p:ph type="body" sz="quarter" idx="45" hasCustomPrompt="1"/>
          </p:nvPr>
        </p:nvSpPr>
        <p:spPr>
          <a:xfrm>
            <a:off x="4856207"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10</a:t>
            </a:r>
          </a:p>
        </p:txBody>
      </p:sp>
      <p:sp>
        <p:nvSpPr>
          <p:cNvPr id="71" name="Text Placeholder 11"/>
          <p:cNvSpPr>
            <a:spLocks noGrp="1"/>
          </p:cNvSpPr>
          <p:nvPr userDrawn="1">
            <p:ph type="body" sz="quarter" idx="46" hasCustomPrompt="1"/>
          </p:nvPr>
        </p:nvSpPr>
        <p:spPr>
          <a:xfrm>
            <a:off x="5887784"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11</a:t>
            </a:r>
          </a:p>
        </p:txBody>
      </p:sp>
      <p:sp>
        <p:nvSpPr>
          <p:cNvPr id="72" name="Text Placeholder 11"/>
          <p:cNvSpPr>
            <a:spLocks noGrp="1"/>
          </p:cNvSpPr>
          <p:nvPr userDrawn="1">
            <p:ph type="body" sz="quarter" idx="47" hasCustomPrompt="1"/>
          </p:nvPr>
        </p:nvSpPr>
        <p:spPr>
          <a:xfrm>
            <a:off x="6903464"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12</a:t>
            </a:r>
          </a:p>
        </p:txBody>
      </p:sp>
      <p:sp>
        <p:nvSpPr>
          <p:cNvPr id="73" name="Text Placeholder 11"/>
          <p:cNvSpPr>
            <a:spLocks noGrp="1"/>
          </p:cNvSpPr>
          <p:nvPr userDrawn="1">
            <p:ph type="body" sz="quarter" idx="48" hasCustomPrompt="1"/>
          </p:nvPr>
        </p:nvSpPr>
        <p:spPr>
          <a:xfrm>
            <a:off x="1828389" y="2081359"/>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a:t>
            </a:r>
          </a:p>
        </p:txBody>
      </p:sp>
      <p:sp>
        <p:nvSpPr>
          <p:cNvPr id="74" name="Text Placeholder 11"/>
          <p:cNvSpPr>
            <a:spLocks noGrp="1"/>
          </p:cNvSpPr>
          <p:nvPr userDrawn="1">
            <p:ph type="body" sz="quarter" idx="49" hasCustomPrompt="1"/>
          </p:nvPr>
        </p:nvSpPr>
        <p:spPr>
          <a:xfrm>
            <a:off x="2871994" y="2081359"/>
            <a:ext cx="901920" cy="27699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2</a:t>
            </a:r>
          </a:p>
        </p:txBody>
      </p:sp>
      <p:sp>
        <p:nvSpPr>
          <p:cNvPr id="75" name="Text Placeholder 11"/>
          <p:cNvSpPr>
            <a:spLocks noGrp="1"/>
          </p:cNvSpPr>
          <p:nvPr userDrawn="1">
            <p:ph type="body" sz="quarter" idx="50" hasCustomPrompt="1"/>
          </p:nvPr>
        </p:nvSpPr>
        <p:spPr>
          <a:xfrm>
            <a:off x="3903718" y="2081359"/>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3</a:t>
            </a:r>
          </a:p>
        </p:txBody>
      </p:sp>
      <p:sp>
        <p:nvSpPr>
          <p:cNvPr id="76" name="Text Placeholder 11"/>
          <p:cNvSpPr>
            <a:spLocks noGrp="1"/>
          </p:cNvSpPr>
          <p:nvPr userDrawn="1">
            <p:ph type="body" sz="quarter" idx="51" hasCustomPrompt="1"/>
          </p:nvPr>
        </p:nvSpPr>
        <p:spPr>
          <a:xfrm>
            <a:off x="4938673" y="2081359"/>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4</a:t>
            </a:r>
          </a:p>
        </p:txBody>
      </p:sp>
      <p:sp>
        <p:nvSpPr>
          <p:cNvPr id="77" name="Text Placeholder 11"/>
          <p:cNvSpPr>
            <a:spLocks noGrp="1"/>
          </p:cNvSpPr>
          <p:nvPr userDrawn="1">
            <p:ph type="body" sz="quarter" idx="52" hasCustomPrompt="1"/>
          </p:nvPr>
        </p:nvSpPr>
        <p:spPr>
          <a:xfrm>
            <a:off x="5970250" y="2081359"/>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5</a:t>
            </a:r>
          </a:p>
        </p:txBody>
      </p:sp>
      <p:sp>
        <p:nvSpPr>
          <p:cNvPr id="78" name="Text Placeholder 11"/>
          <p:cNvSpPr>
            <a:spLocks noGrp="1"/>
          </p:cNvSpPr>
          <p:nvPr userDrawn="1">
            <p:ph type="body" sz="quarter" idx="53" hasCustomPrompt="1"/>
          </p:nvPr>
        </p:nvSpPr>
        <p:spPr>
          <a:xfrm>
            <a:off x="6985930" y="2081359"/>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6</a:t>
            </a:r>
          </a:p>
        </p:txBody>
      </p:sp>
      <p:sp>
        <p:nvSpPr>
          <p:cNvPr id="2" name="Title 1"/>
          <p:cNvSpPr>
            <a:spLocks noGrp="1"/>
          </p:cNvSpPr>
          <p:nvPr userDrawn="1">
            <p:ph type="title" hasCustomPrompt="1"/>
          </p:nvPr>
        </p:nvSpPr>
        <p:spPr/>
        <p:txBody>
          <a:bodyPr anchor="t"/>
          <a:lstStyle/>
          <a:p>
            <a:pPr lvl="0"/>
            <a:r>
              <a:rPr lang="en-US" dirty="0"/>
              <a:t>Chart Flow Title – Use Title Case Arial 24pt Bold</a:t>
            </a:r>
          </a:p>
        </p:txBody>
      </p:sp>
      <p:sp>
        <p:nvSpPr>
          <p:cNvPr id="3" name="Oval 2"/>
          <p:cNvSpPr/>
          <p:nvPr userDrawn="1"/>
        </p:nvSpPr>
        <p:spPr>
          <a:xfrm>
            <a:off x="2230436"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7" name="Oval 46"/>
          <p:cNvSpPr/>
          <p:nvPr userDrawn="1"/>
        </p:nvSpPr>
        <p:spPr>
          <a:xfrm>
            <a:off x="3265921"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0" name="Oval 49"/>
          <p:cNvSpPr/>
          <p:nvPr userDrawn="1"/>
        </p:nvSpPr>
        <p:spPr>
          <a:xfrm>
            <a:off x="431189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3" name="Oval 52"/>
          <p:cNvSpPr/>
          <p:nvPr userDrawn="1"/>
        </p:nvSpPr>
        <p:spPr>
          <a:xfrm>
            <a:off x="533042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8" name="Oval 57"/>
          <p:cNvSpPr/>
          <p:nvPr userDrawn="1"/>
        </p:nvSpPr>
        <p:spPr>
          <a:xfrm>
            <a:off x="6362060"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6" name="Oval 45"/>
          <p:cNvSpPr/>
          <p:nvPr userDrawn="1"/>
        </p:nvSpPr>
        <p:spPr>
          <a:xfrm>
            <a:off x="7395324"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Tree>
    <p:extLst>
      <p:ext uri="{BB962C8B-B14F-4D97-AF65-F5344CB8AC3E}">
        <p14:creationId xmlns:p14="http://schemas.microsoft.com/office/powerpoint/2010/main" val="2521801576"/>
      </p:ext>
    </p:extLst>
  </p:cSld>
  <p:clrMapOvr>
    <a:masterClrMapping/>
  </p:clrMapOvr>
  <p:transition>
    <p:wip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 – Use Title Case Arial 20pt</a:t>
            </a:r>
          </a:p>
        </p:txBody>
      </p:sp>
      <p:sp>
        <p:nvSpPr>
          <p:cNvPr id="5" name="Text Placeholder 12"/>
          <p:cNvSpPr>
            <a:spLocks noGrp="1"/>
          </p:cNvSpPr>
          <p:nvPr>
            <p:ph type="body" sz="quarter" idx="16" hasCustomPrompt="1"/>
          </p:nvPr>
        </p:nvSpPr>
        <p:spPr bwMode="auto">
          <a:xfrm>
            <a:off x="223335" y="6194512"/>
            <a:ext cx="8692067" cy="282488"/>
          </a:xfrm>
          <a:prstGeom prst="rect">
            <a:avLst/>
          </a:prstGeom>
        </p:spPr>
        <p:txBody>
          <a:bodyPr wrap="square" lIns="91440" tIns="45720" rIns="91440" bIns="45720" anchor="b" anchorCtr="0">
            <a:noAutofit/>
          </a:bodyPr>
          <a:lstStyle>
            <a:lvl1pPr marL="0" indent="0">
              <a:lnSpc>
                <a:spcPct val="90000"/>
              </a:lnSpc>
              <a:spcBef>
                <a:spcPts val="217"/>
              </a:spcBef>
              <a:buNone/>
              <a:defRPr sz="867">
                <a:solidFill>
                  <a:schemeClr val="bg2"/>
                </a:solidFill>
                <a:latin typeface="+mn-lt"/>
                <a:cs typeface="Arial" pitchFamily="34" charset="0"/>
              </a:defRPr>
            </a:lvl1pPr>
          </a:lstStyle>
          <a:p>
            <a:pPr lvl="0"/>
            <a:r>
              <a:rPr lang="en-US"/>
              <a:t>Source </a:t>
            </a:r>
            <a:r>
              <a:rPr lang="en-US" dirty="0"/>
              <a:t>placeholder; Arial 8pt. Publication Names are Italicized</a:t>
            </a:r>
          </a:p>
        </p:txBody>
      </p:sp>
      <p:sp>
        <p:nvSpPr>
          <p:cNvPr id="9" name="Content Placeholder 2"/>
          <p:cNvSpPr>
            <a:spLocks noGrp="1"/>
          </p:cNvSpPr>
          <p:nvPr>
            <p:ph sz="quarter" idx="17"/>
          </p:nvPr>
        </p:nvSpPr>
        <p:spPr>
          <a:xfrm>
            <a:off x="228600" y="1828800"/>
            <a:ext cx="86868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a:xfrm>
            <a:off x="223335" y="457204"/>
            <a:ext cx="8692067" cy="461665"/>
          </a:xfrm>
        </p:spPr>
        <p:txBody>
          <a:bodyPr anchor="t">
            <a:noAutofit/>
          </a:bodyPr>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4155633947"/>
      </p:ext>
    </p:extLst>
  </p:cSld>
  <p:clrMapOvr>
    <a:masterClrMapping/>
  </p:clrMapOvr>
  <p:transition>
    <p:wip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8600" y="1601860"/>
            <a:ext cx="86868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
        <p:nvSpPr>
          <p:cNvPr id="5" name="Text Placeholder 12"/>
          <p:cNvSpPr>
            <a:spLocks noGrp="1"/>
          </p:cNvSpPr>
          <p:nvPr>
            <p:ph type="body" sz="quarter" idx="16" hasCustomPrompt="1"/>
          </p:nvPr>
        </p:nvSpPr>
        <p:spPr bwMode="auto">
          <a:xfrm>
            <a:off x="223335" y="6194512"/>
            <a:ext cx="8692067" cy="282488"/>
          </a:xfrm>
          <a:prstGeom prst="rect">
            <a:avLst/>
          </a:prstGeom>
        </p:spPr>
        <p:txBody>
          <a:bodyPr wrap="square" lIns="91440" tIns="45720" rIns="91440" bIns="45720" anchor="b" anchorCtr="0">
            <a:noAutofit/>
          </a:bodyPr>
          <a:lstStyle>
            <a:lvl1pPr marL="0" indent="0">
              <a:lnSpc>
                <a:spcPct val="90000"/>
              </a:lnSpc>
              <a:spcBef>
                <a:spcPts val="217"/>
              </a:spcBef>
              <a:buNone/>
              <a:defRPr sz="867">
                <a:solidFill>
                  <a:schemeClr val="bg2"/>
                </a:solidFill>
                <a:latin typeface="+mn-lt"/>
                <a:cs typeface="Arial" pitchFamily="34" charset="0"/>
              </a:defRPr>
            </a:lvl1pPr>
          </a:lstStyle>
          <a:p>
            <a:pPr lvl="0"/>
            <a:r>
              <a:rPr lang="en-US"/>
              <a:t>Source </a:t>
            </a:r>
            <a:r>
              <a:rPr lang="en-US" dirty="0"/>
              <a:t>placeholder; Arial 8pt. Publication Names are Italicized</a:t>
            </a:r>
          </a:p>
        </p:txBody>
      </p:sp>
    </p:spTree>
    <p:extLst>
      <p:ext uri="{BB962C8B-B14F-4D97-AF65-F5344CB8AC3E}">
        <p14:creationId xmlns:p14="http://schemas.microsoft.com/office/powerpoint/2010/main" val="3038599765"/>
      </p:ext>
    </p:extLst>
  </p:cSld>
  <p:clrMapOvr>
    <a:masterClrMapping/>
  </p:clrMapOvr>
  <p:transition>
    <p:wip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6375" y="1601860"/>
            <a:ext cx="8689027"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959266257"/>
      </p:ext>
    </p:extLst>
  </p:cSld>
  <p:clrMapOvr>
    <a:masterClrMapping/>
  </p:clrMapOvr>
  <p:transition>
    <p:wip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75" y="1200090"/>
            <a:ext cx="86890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2248533409"/>
      </p:ext>
    </p:extLst>
  </p:cSld>
  <p:clrMapOvr>
    <a:masterClrMapping/>
  </p:clrMapOvr>
  <p:transition>
    <p:wip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1074542026"/>
      </p:ext>
    </p:extLst>
  </p:cSld>
  <p:clrMapOvr>
    <a:masterClrMapping/>
  </p:clrMapOvr>
  <p:transition>
    <p:wip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457200" y="2794575"/>
            <a:ext cx="2633472" cy="3030877"/>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3" name="Content Placeholder 2"/>
          <p:cNvSpPr>
            <a:spLocks noGrp="1"/>
          </p:cNvSpPr>
          <p:nvPr>
            <p:ph sz="quarter" idx="25"/>
          </p:nvPr>
        </p:nvSpPr>
        <p:spPr>
          <a:xfrm>
            <a:off x="6057900" y="2794575"/>
            <a:ext cx="2628900" cy="3030877"/>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8"/>
          </p:nvPr>
        </p:nvSpPr>
        <p:spPr>
          <a:xfrm>
            <a:off x="3263329" y="2794575"/>
            <a:ext cx="2628900" cy="3030877"/>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Text Placeholder 11"/>
          <p:cNvSpPr>
            <a:spLocks noGrp="1"/>
          </p:cNvSpPr>
          <p:nvPr>
            <p:ph type="body" sz="quarter" idx="11" hasCustomPrompt="1"/>
          </p:nvPr>
        </p:nvSpPr>
        <p:spPr>
          <a:xfrm>
            <a:off x="457200" y="2224128"/>
            <a:ext cx="2633472" cy="246221"/>
          </a:xfrm>
          <a:prstGeom prst="rect">
            <a:avLst/>
          </a:prstGeom>
        </p:spPr>
        <p:txBody>
          <a:bodyPr lIns="91440" tIns="45720" rIns="91440" bIns="45720" anchor="t" anchorCtr="0">
            <a:no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53" name="Text Placeholder 11"/>
          <p:cNvSpPr>
            <a:spLocks noGrp="1"/>
          </p:cNvSpPr>
          <p:nvPr>
            <p:ph type="body" sz="quarter" idx="18" hasCustomPrompt="1"/>
          </p:nvPr>
        </p:nvSpPr>
        <p:spPr>
          <a:xfrm>
            <a:off x="457200" y="2483702"/>
            <a:ext cx="2633472" cy="215444"/>
          </a:xfrm>
          <a:prstGeom prst="rect">
            <a:avLst/>
          </a:prstGeom>
        </p:spPr>
        <p:txBody>
          <a:bodyPr lIns="91440" tIns="45720" rIns="91440" bIns="45720" anchor="t" anchorCtr="0">
            <a:no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a:t>
            </a:r>
          </a:p>
        </p:txBody>
      </p:sp>
      <p:sp>
        <p:nvSpPr>
          <p:cNvPr id="54" name="Text Placeholder 11"/>
          <p:cNvSpPr>
            <a:spLocks noGrp="1"/>
          </p:cNvSpPr>
          <p:nvPr>
            <p:ph type="body" sz="quarter" idx="19" hasCustomPrompt="1"/>
          </p:nvPr>
        </p:nvSpPr>
        <p:spPr>
          <a:xfrm>
            <a:off x="3263894" y="2224128"/>
            <a:ext cx="2633472" cy="246221"/>
          </a:xfrm>
          <a:prstGeom prst="rect">
            <a:avLst/>
          </a:prstGeom>
        </p:spPr>
        <p:txBody>
          <a:bodyPr lIns="91440" tIns="45720" rIns="91440" bIns="45720" anchor="t" anchorCtr="0">
            <a:no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55" name="Text Placeholder 11"/>
          <p:cNvSpPr>
            <a:spLocks noGrp="1"/>
          </p:cNvSpPr>
          <p:nvPr>
            <p:ph type="body" sz="quarter" idx="21" hasCustomPrompt="1"/>
          </p:nvPr>
        </p:nvSpPr>
        <p:spPr>
          <a:xfrm>
            <a:off x="3263894" y="2483702"/>
            <a:ext cx="2633472" cy="215444"/>
          </a:xfrm>
          <a:prstGeom prst="rect">
            <a:avLst/>
          </a:prstGeom>
        </p:spPr>
        <p:txBody>
          <a:bodyPr lIns="91440" tIns="45720" rIns="91440" bIns="45720" anchor="t" anchorCtr="0">
            <a:no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a:t>
            </a:r>
          </a:p>
        </p:txBody>
      </p:sp>
      <p:sp>
        <p:nvSpPr>
          <p:cNvPr id="56" name="Text Placeholder 11"/>
          <p:cNvSpPr>
            <a:spLocks noGrp="1"/>
          </p:cNvSpPr>
          <p:nvPr>
            <p:ph type="body" sz="quarter" idx="29" hasCustomPrompt="1"/>
          </p:nvPr>
        </p:nvSpPr>
        <p:spPr>
          <a:xfrm>
            <a:off x="6053328" y="2224128"/>
            <a:ext cx="2633472" cy="246221"/>
          </a:xfrm>
          <a:prstGeom prst="rect">
            <a:avLst/>
          </a:prstGeom>
        </p:spPr>
        <p:txBody>
          <a:bodyPr lIns="91440" tIns="45720" rIns="91440" bIns="45720" anchor="t" anchorCtr="0">
            <a:no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57" name="Text Placeholder 11"/>
          <p:cNvSpPr>
            <a:spLocks noGrp="1"/>
          </p:cNvSpPr>
          <p:nvPr>
            <p:ph type="body" sz="quarter" idx="30" hasCustomPrompt="1"/>
          </p:nvPr>
        </p:nvSpPr>
        <p:spPr>
          <a:xfrm>
            <a:off x="6053328" y="2483702"/>
            <a:ext cx="2633472" cy="215444"/>
          </a:xfrm>
          <a:prstGeom prst="rect">
            <a:avLst/>
          </a:prstGeom>
        </p:spPr>
        <p:txBody>
          <a:bodyPr lIns="91440" tIns="45720" rIns="91440" bIns="45720" anchor="t" anchorCtr="0">
            <a:no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716102578"/>
      </p:ext>
    </p:extLst>
  </p:cSld>
  <p:clrMapOvr>
    <a:masterClrMapping/>
  </p:clrMapOvr>
  <p:transition>
    <p:wip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27" name="Content Placeholder 18"/>
          <p:cNvSpPr>
            <a:spLocks noGrp="1"/>
          </p:cNvSpPr>
          <p:nvPr>
            <p:ph sz="quarter" idx="28"/>
          </p:nvPr>
        </p:nvSpPr>
        <p:spPr>
          <a:xfrm>
            <a:off x="6053328"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457200" y="2570305"/>
            <a:ext cx="2633472" cy="338554"/>
          </a:xfrm>
          <a:prstGeom prst="rect">
            <a:avLst/>
          </a:prstGeom>
        </p:spPr>
        <p:txBody>
          <a:bodyPr anchor="t"/>
          <a:lstStyle>
            <a:lvl1pPr marL="0" indent="0">
              <a:buNone/>
              <a:defRPr sz="1733">
                <a:solidFill>
                  <a:schemeClr val="accent1"/>
                </a:solidFill>
              </a:defRPr>
            </a:lvl1pPr>
          </a:lstStyle>
          <a:p>
            <a:r>
              <a:rPr lang="en-US" dirty="0"/>
              <a:t>Title Header</a:t>
            </a:r>
          </a:p>
        </p:txBody>
      </p:sp>
      <p:sp>
        <p:nvSpPr>
          <p:cNvPr id="31" name="Text Placeholder 23"/>
          <p:cNvSpPr>
            <a:spLocks noGrp="1"/>
          </p:cNvSpPr>
          <p:nvPr>
            <p:ph type="body" sz="quarter" idx="35"/>
          </p:nvPr>
        </p:nvSpPr>
        <p:spPr>
          <a:xfrm>
            <a:off x="6053328" y="2570305"/>
            <a:ext cx="2633472" cy="338554"/>
          </a:xfrm>
          <a:prstGeom prst="rect">
            <a:avLst/>
          </a:prstGeom>
        </p:spPr>
        <p:txBody>
          <a:bodyPr anchor="t"/>
          <a:lstStyle>
            <a:lvl1pPr marL="0" indent="0">
              <a:buNone/>
              <a:defRPr sz="1733">
                <a:solidFill>
                  <a:schemeClr val="accent1"/>
                </a:solidFill>
              </a:defRPr>
            </a:lvl1pPr>
          </a:lstStyle>
          <a:p>
            <a:r>
              <a:rPr lang="en-US"/>
              <a:t>Title Header</a:t>
            </a:r>
            <a:endParaRPr lang="en-US" dirty="0"/>
          </a:p>
        </p:txBody>
      </p:sp>
      <p:sp>
        <p:nvSpPr>
          <p:cNvPr id="32" name="Text Placeholder 24"/>
          <p:cNvSpPr>
            <a:spLocks noGrp="1"/>
          </p:cNvSpPr>
          <p:nvPr>
            <p:ph type="body" sz="quarter" idx="36" hasCustomPrompt="1"/>
          </p:nvPr>
        </p:nvSpPr>
        <p:spPr>
          <a:xfrm>
            <a:off x="6053328" y="2916835"/>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3" name="Content Placeholder 28"/>
          <p:cNvSpPr>
            <a:spLocks noGrp="1"/>
          </p:cNvSpPr>
          <p:nvPr>
            <p:ph sz="quarter" idx="37"/>
          </p:nvPr>
        </p:nvSpPr>
        <p:spPr>
          <a:xfrm>
            <a:off x="3255264"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3255264" y="2570305"/>
            <a:ext cx="2633472" cy="338554"/>
          </a:xfrm>
          <a:prstGeom prst="rect">
            <a:avLst/>
          </a:prstGeom>
        </p:spPr>
        <p:txBody>
          <a:bodyPr anchor="t"/>
          <a:lstStyle>
            <a:lvl1pPr marL="0" indent="0">
              <a:buNone/>
              <a:defRPr sz="1733">
                <a:solidFill>
                  <a:schemeClr val="accent1"/>
                </a:solidFill>
              </a:defRPr>
            </a:lvl1pPr>
          </a:lstStyle>
          <a:p>
            <a:r>
              <a:rPr lang="en-US"/>
              <a:t>Title Header</a:t>
            </a:r>
            <a:endParaRPr lang="en-US" dirty="0"/>
          </a:p>
        </p:txBody>
      </p:sp>
      <p:sp>
        <p:nvSpPr>
          <p:cNvPr id="36" name="Text Placeholder 34"/>
          <p:cNvSpPr>
            <a:spLocks noGrp="1"/>
          </p:cNvSpPr>
          <p:nvPr>
            <p:ph type="body" sz="quarter" idx="40" hasCustomPrompt="1"/>
          </p:nvPr>
        </p:nvSpPr>
        <p:spPr>
          <a:xfrm>
            <a:off x="3255264" y="2916835"/>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8" name="Content Placeholder 35"/>
          <p:cNvSpPr>
            <a:spLocks noGrp="1"/>
          </p:cNvSpPr>
          <p:nvPr>
            <p:ph sz="quarter" idx="41"/>
          </p:nvPr>
        </p:nvSpPr>
        <p:spPr>
          <a:xfrm>
            <a:off x="457200"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457200" y="2916835"/>
            <a:ext cx="2633472" cy="307777"/>
          </a:xfrm>
          <a:prstGeom prst="rect">
            <a:avLst/>
          </a:prstGeom>
        </p:spPr>
        <p:txBody>
          <a:bodyPr anchor="t"/>
          <a:lstStyle>
            <a:lvl1pPr marL="0" indent="0">
              <a:buNone/>
              <a:defRPr>
                <a:solidFill>
                  <a:schemeClr val="bg2"/>
                </a:solidFill>
              </a:defRPr>
            </a:lvl1pPr>
          </a:lstStyle>
          <a:p>
            <a:r>
              <a:rPr lang="en-US" dirty="0"/>
              <a:t>Subtitle</a:t>
            </a:r>
          </a:p>
        </p:txBody>
      </p:sp>
      <p:cxnSp>
        <p:nvCxnSpPr>
          <p:cNvPr id="40" name="Straight Connector 39"/>
          <p:cNvCxnSpPr/>
          <p:nvPr userDrawn="1"/>
        </p:nvCxnSpPr>
        <p:spPr>
          <a:xfrm>
            <a:off x="6053328"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255264"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57200"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1221900932"/>
      </p:ext>
    </p:extLst>
  </p:cSld>
  <p:clrMapOvr>
    <a:masterClrMapping/>
  </p:clrMapOvr>
  <p:transition>
    <p:wip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8" name="Text Placeholder 7"/>
          <p:cNvSpPr>
            <a:spLocks noGrp="1"/>
          </p:cNvSpPr>
          <p:nvPr>
            <p:ph type="body" sz="quarter" idx="24" hasCustomPrompt="1"/>
          </p:nvPr>
        </p:nvSpPr>
        <p:spPr>
          <a:xfrm>
            <a:off x="752063" y="2294165"/>
            <a:ext cx="2160104" cy="658588"/>
          </a:xfrm>
          <a:prstGeom prst="rect">
            <a:avLst/>
          </a:prstGeom>
          <a:noFill/>
        </p:spPr>
        <p:txBody>
          <a:bodyPr lIns="91440" tIns="45720" rIns="91440" bIns="45720" anchor="t"/>
          <a:lstStyle>
            <a:lvl1pPr marL="0" indent="0">
              <a:buNone/>
              <a:defRPr sz="1733">
                <a:solidFill>
                  <a:schemeClr val="accent1"/>
                </a:solidFill>
              </a:defRPr>
            </a:lvl1pPr>
          </a:lstStyle>
          <a:p>
            <a:pPr lvl="0"/>
            <a:r>
              <a:rPr lang="en-US" dirty="0"/>
              <a:t>Title Header</a:t>
            </a:r>
          </a:p>
        </p:txBody>
      </p:sp>
      <p:sp>
        <p:nvSpPr>
          <p:cNvPr id="34" name="Text Placeholder 7"/>
          <p:cNvSpPr>
            <a:spLocks noGrp="1"/>
          </p:cNvSpPr>
          <p:nvPr>
            <p:ph type="body" sz="quarter" idx="26" hasCustomPrompt="1"/>
          </p:nvPr>
        </p:nvSpPr>
        <p:spPr>
          <a:xfrm>
            <a:off x="752063" y="3457962"/>
            <a:ext cx="2160104" cy="658588"/>
          </a:xfrm>
          <a:prstGeom prst="rect">
            <a:avLst/>
          </a:prstGeom>
          <a:noFill/>
        </p:spPr>
        <p:txBody>
          <a:bodyPr lIns="91440" tIns="45720" rIns="91440" bIns="45720" anchor="t"/>
          <a:lstStyle>
            <a:lvl1pPr marL="0" indent="0">
              <a:buNone/>
              <a:defRPr sz="1733">
                <a:solidFill>
                  <a:schemeClr val="accent1"/>
                </a:solidFill>
              </a:defRPr>
            </a:lvl1pPr>
          </a:lstStyle>
          <a:p>
            <a:pPr lvl="0"/>
            <a:r>
              <a:rPr lang="en-US" dirty="0"/>
              <a:t>Title Header</a:t>
            </a:r>
          </a:p>
        </p:txBody>
      </p:sp>
      <p:sp>
        <p:nvSpPr>
          <p:cNvPr id="36" name="Text Placeholder 7"/>
          <p:cNvSpPr>
            <a:spLocks noGrp="1"/>
          </p:cNvSpPr>
          <p:nvPr>
            <p:ph type="body" sz="quarter" idx="28" hasCustomPrompt="1"/>
          </p:nvPr>
        </p:nvSpPr>
        <p:spPr>
          <a:xfrm>
            <a:off x="752063" y="4621759"/>
            <a:ext cx="2160104" cy="658588"/>
          </a:xfrm>
          <a:prstGeom prst="rect">
            <a:avLst/>
          </a:prstGeom>
          <a:noFill/>
        </p:spPr>
        <p:txBody>
          <a:bodyPr lIns="91440" tIns="45720" rIns="91440" bIns="45720" anchor="t"/>
          <a:lstStyle>
            <a:lvl1pPr marL="0" indent="0">
              <a:buNone/>
              <a:defRPr sz="1733">
                <a:solidFill>
                  <a:schemeClr val="accent1"/>
                </a:solidFill>
              </a:defRPr>
            </a:lvl1pPr>
          </a:lstStyle>
          <a:p>
            <a:pPr lvl="0"/>
            <a:r>
              <a:rPr lang="en-US" dirty="0"/>
              <a:t>Title Header</a:t>
            </a:r>
          </a:p>
        </p:txBody>
      </p:sp>
      <p:sp>
        <p:nvSpPr>
          <p:cNvPr id="12" name="Text Placeholder 7"/>
          <p:cNvSpPr>
            <a:spLocks noGrp="1"/>
          </p:cNvSpPr>
          <p:nvPr>
            <p:ph type="body" sz="quarter" idx="29" hasCustomPrompt="1"/>
          </p:nvPr>
        </p:nvSpPr>
        <p:spPr>
          <a:xfrm>
            <a:off x="752063" y="2952753"/>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Subtitle</a:t>
            </a:r>
          </a:p>
        </p:txBody>
      </p:sp>
      <p:sp>
        <p:nvSpPr>
          <p:cNvPr id="13" name="Text Placeholder 7"/>
          <p:cNvSpPr>
            <a:spLocks noGrp="1"/>
          </p:cNvSpPr>
          <p:nvPr>
            <p:ph type="body" sz="quarter" idx="30" hasCustomPrompt="1"/>
          </p:nvPr>
        </p:nvSpPr>
        <p:spPr>
          <a:xfrm>
            <a:off x="752063" y="4116550"/>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Subtitle</a:t>
            </a:r>
          </a:p>
        </p:txBody>
      </p:sp>
      <p:sp>
        <p:nvSpPr>
          <p:cNvPr id="14" name="Text Placeholder 7"/>
          <p:cNvSpPr>
            <a:spLocks noGrp="1"/>
          </p:cNvSpPr>
          <p:nvPr>
            <p:ph type="body" sz="quarter" idx="31" hasCustomPrompt="1"/>
          </p:nvPr>
        </p:nvSpPr>
        <p:spPr>
          <a:xfrm>
            <a:off x="752063" y="5280347"/>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Subtitle</a:t>
            </a:r>
          </a:p>
        </p:txBody>
      </p:sp>
      <p:cxnSp>
        <p:nvCxnSpPr>
          <p:cNvPr id="15" name="Straight Connector 14"/>
          <p:cNvCxnSpPr/>
          <p:nvPr userDrawn="1"/>
        </p:nvCxnSpPr>
        <p:spPr>
          <a:xfrm>
            <a:off x="533402" y="3351946"/>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402" y="4529762"/>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3561522" y="2294165"/>
            <a:ext cx="2160104" cy="658588"/>
          </a:xfrm>
          <a:prstGeom prst="rect">
            <a:avLst/>
          </a:prstGeom>
          <a:noFill/>
        </p:spPr>
        <p:txBody>
          <a:bodyPr lIns="91440" tIns="45720" rIns="91440" bIns="45720" anchor="t"/>
          <a:lstStyle>
            <a:lvl1pPr marL="0" indent="0">
              <a:buNone/>
              <a:defRPr sz="3683">
                <a:solidFill>
                  <a:schemeClr val="accent1"/>
                </a:solidFill>
              </a:defRPr>
            </a:lvl1pPr>
          </a:lstStyle>
          <a:p>
            <a:pPr lvl="0"/>
            <a:r>
              <a:rPr lang="en-US" dirty="0"/>
              <a:t>%</a:t>
            </a:r>
          </a:p>
        </p:txBody>
      </p:sp>
      <p:sp>
        <p:nvSpPr>
          <p:cNvPr id="19" name="Text Placeholder 7"/>
          <p:cNvSpPr>
            <a:spLocks noGrp="1"/>
          </p:cNvSpPr>
          <p:nvPr>
            <p:ph type="body" sz="quarter" idx="33" hasCustomPrompt="1"/>
          </p:nvPr>
        </p:nvSpPr>
        <p:spPr>
          <a:xfrm>
            <a:off x="3561522" y="3457962"/>
            <a:ext cx="2160104" cy="658588"/>
          </a:xfrm>
          <a:prstGeom prst="rect">
            <a:avLst/>
          </a:prstGeom>
          <a:noFill/>
        </p:spPr>
        <p:txBody>
          <a:bodyPr lIns="91440" tIns="45720" rIns="91440" bIns="45720" anchor="t"/>
          <a:lstStyle>
            <a:lvl1pPr marL="0" indent="0">
              <a:buNone/>
              <a:defRPr sz="3683">
                <a:solidFill>
                  <a:schemeClr val="accent1"/>
                </a:solidFill>
              </a:defRPr>
            </a:lvl1pPr>
          </a:lstStyle>
          <a:p>
            <a:pPr lvl="0"/>
            <a:r>
              <a:rPr lang="en-US" dirty="0"/>
              <a:t>%</a:t>
            </a:r>
          </a:p>
        </p:txBody>
      </p:sp>
      <p:sp>
        <p:nvSpPr>
          <p:cNvPr id="20" name="Text Placeholder 7"/>
          <p:cNvSpPr>
            <a:spLocks noGrp="1"/>
          </p:cNvSpPr>
          <p:nvPr>
            <p:ph type="body" sz="quarter" idx="34" hasCustomPrompt="1"/>
          </p:nvPr>
        </p:nvSpPr>
        <p:spPr>
          <a:xfrm>
            <a:off x="3561522" y="4621759"/>
            <a:ext cx="2160104" cy="658588"/>
          </a:xfrm>
          <a:prstGeom prst="rect">
            <a:avLst/>
          </a:prstGeom>
          <a:noFill/>
        </p:spPr>
        <p:txBody>
          <a:bodyPr lIns="91440" tIns="45720" rIns="91440" bIns="45720" anchor="t"/>
          <a:lstStyle>
            <a:lvl1pPr marL="0" indent="0">
              <a:buNone/>
              <a:defRPr sz="3683">
                <a:solidFill>
                  <a:schemeClr val="accent1"/>
                </a:solidFill>
              </a:defRPr>
            </a:lvl1pPr>
          </a:lstStyle>
          <a:p>
            <a:pPr lvl="0"/>
            <a:r>
              <a:rPr lang="en-US" dirty="0"/>
              <a:t>%</a:t>
            </a:r>
          </a:p>
        </p:txBody>
      </p:sp>
      <p:sp>
        <p:nvSpPr>
          <p:cNvPr id="21" name="Text Placeholder 7"/>
          <p:cNvSpPr>
            <a:spLocks noGrp="1"/>
          </p:cNvSpPr>
          <p:nvPr>
            <p:ph type="body" sz="quarter" idx="35" hasCustomPrompt="1"/>
          </p:nvPr>
        </p:nvSpPr>
        <p:spPr>
          <a:xfrm>
            <a:off x="3561522" y="2952753"/>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Subtext</a:t>
            </a:r>
          </a:p>
        </p:txBody>
      </p:sp>
      <p:sp>
        <p:nvSpPr>
          <p:cNvPr id="22" name="Text Placeholder 7"/>
          <p:cNvSpPr>
            <a:spLocks noGrp="1"/>
          </p:cNvSpPr>
          <p:nvPr>
            <p:ph type="body" sz="quarter" idx="36" hasCustomPrompt="1"/>
          </p:nvPr>
        </p:nvSpPr>
        <p:spPr>
          <a:xfrm>
            <a:off x="3561522" y="4116550"/>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Subtext</a:t>
            </a:r>
          </a:p>
        </p:txBody>
      </p:sp>
      <p:sp>
        <p:nvSpPr>
          <p:cNvPr id="23" name="Text Placeholder 7"/>
          <p:cNvSpPr>
            <a:spLocks noGrp="1"/>
          </p:cNvSpPr>
          <p:nvPr>
            <p:ph type="body" sz="quarter" idx="37" hasCustomPrompt="1"/>
          </p:nvPr>
        </p:nvSpPr>
        <p:spPr>
          <a:xfrm>
            <a:off x="3561522" y="5280347"/>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Subtext</a:t>
            </a:r>
          </a:p>
        </p:txBody>
      </p:sp>
      <p:sp>
        <p:nvSpPr>
          <p:cNvPr id="24" name="Text Placeholder 7"/>
          <p:cNvSpPr>
            <a:spLocks noGrp="1"/>
          </p:cNvSpPr>
          <p:nvPr>
            <p:ph type="body" sz="quarter" idx="38" hasCustomPrompt="1"/>
          </p:nvPr>
        </p:nvSpPr>
        <p:spPr>
          <a:xfrm>
            <a:off x="6282983" y="2294165"/>
            <a:ext cx="2160104" cy="658588"/>
          </a:xfrm>
          <a:prstGeom prst="rect">
            <a:avLst/>
          </a:prstGeom>
          <a:noFill/>
        </p:spPr>
        <p:txBody>
          <a:bodyPr lIns="91440" tIns="45720" rIns="91440" bIns="45720" anchor="t"/>
          <a:lstStyle>
            <a:lvl1pPr marL="0" indent="0">
              <a:buNone/>
              <a:defRPr sz="3683">
                <a:solidFill>
                  <a:schemeClr val="accent1"/>
                </a:solidFill>
              </a:defRPr>
            </a:lvl1pPr>
          </a:lstStyle>
          <a:p>
            <a:pPr lvl="0"/>
            <a:r>
              <a:rPr lang="en-US" dirty="0"/>
              <a:t>%</a:t>
            </a:r>
          </a:p>
        </p:txBody>
      </p:sp>
      <p:sp>
        <p:nvSpPr>
          <p:cNvPr id="25" name="Text Placeholder 7"/>
          <p:cNvSpPr>
            <a:spLocks noGrp="1"/>
          </p:cNvSpPr>
          <p:nvPr>
            <p:ph type="body" sz="quarter" idx="39" hasCustomPrompt="1"/>
          </p:nvPr>
        </p:nvSpPr>
        <p:spPr>
          <a:xfrm>
            <a:off x="6282983" y="3457962"/>
            <a:ext cx="2160104" cy="658588"/>
          </a:xfrm>
          <a:prstGeom prst="rect">
            <a:avLst/>
          </a:prstGeom>
          <a:noFill/>
        </p:spPr>
        <p:txBody>
          <a:bodyPr lIns="91440" tIns="45720" rIns="91440" bIns="45720" anchor="t"/>
          <a:lstStyle>
            <a:lvl1pPr marL="0" indent="0">
              <a:buNone/>
              <a:defRPr sz="3683">
                <a:solidFill>
                  <a:schemeClr val="accent1"/>
                </a:solidFill>
              </a:defRPr>
            </a:lvl1pPr>
          </a:lstStyle>
          <a:p>
            <a:pPr lvl="0"/>
            <a:r>
              <a:rPr lang="en-US" dirty="0"/>
              <a:t>%</a:t>
            </a:r>
          </a:p>
        </p:txBody>
      </p:sp>
      <p:sp>
        <p:nvSpPr>
          <p:cNvPr id="26" name="Text Placeholder 7"/>
          <p:cNvSpPr>
            <a:spLocks noGrp="1"/>
          </p:cNvSpPr>
          <p:nvPr>
            <p:ph type="body" sz="quarter" idx="40" hasCustomPrompt="1"/>
          </p:nvPr>
        </p:nvSpPr>
        <p:spPr>
          <a:xfrm>
            <a:off x="6282983" y="4621759"/>
            <a:ext cx="2160104" cy="658588"/>
          </a:xfrm>
          <a:prstGeom prst="rect">
            <a:avLst/>
          </a:prstGeom>
          <a:noFill/>
        </p:spPr>
        <p:txBody>
          <a:bodyPr lIns="91440" tIns="45720" rIns="91440" bIns="45720" anchor="t"/>
          <a:lstStyle>
            <a:lvl1pPr marL="0" indent="0">
              <a:buNone/>
              <a:defRPr sz="3683">
                <a:solidFill>
                  <a:schemeClr val="accent1"/>
                </a:solidFill>
              </a:defRPr>
            </a:lvl1pPr>
          </a:lstStyle>
          <a:p>
            <a:pPr lvl="0"/>
            <a:r>
              <a:rPr lang="en-US" dirty="0"/>
              <a:t>%</a:t>
            </a:r>
          </a:p>
        </p:txBody>
      </p:sp>
      <p:sp>
        <p:nvSpPr>
          <p:cNvPr id="27" name="Text Placeholder 7"/>
          <p:cNvSpPr>
            <a:spLocks noGrp="1"/>
          </p:cNvSpPr>
          <p:nvPr>
            <p:ph type="body" sz="quarter" idx="41" hasCustomPrompt="1"/>
          </p:nvPr>
        </p:nvSpPr>
        <p:spPr>
          <a:xfrm>
            <a:off x="6282983" y="2952753"/>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Subtext</a:t>
            </a:r>
          </a:p>
        </p:txBody>
      </p:sp>
      <p:sp>
        <p:nvSpPr>
          <p:cNvPr id="28" name="Text Placeholder 7"/>
          <p:cNvSpPr>
            <a:spLocks noGrp="1"/>
          </p:cNvSpPr>
          <p:nvPr>
            <p:ph type="body" sz="quarter" idx="42" hasCustomPrompt="1"/>
          </p:nvPr>
        </p:nvSpPr>
        <p:spPr>
          <a:xfrm>
            <a:off x="6282983" y="4116550"/>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Subtext</a:t>
            </a:r>
          </a:p>
        </p:txBody>
      </p:sp>
      <p:sp>
        <p:nvSpPr>
          <p:cNvPr id="29" name="Text Placeholder 7"/>
          <p:cNvSpPr>
            <a:spLocks noGrp="1"/>
          </p:cNvSpPr>
          <p:nvPr>
            <p:ph type="body" sz="quarter" idx="43" hasCustomPrompt="1"/>
          </p:nvPr>
        </p:nvSpPr>
        <p:spPr>
          <a:xfrm>
            <a:off x="6282983" y="5280347"/>
            <a:ext cx="2160104" cy="308050"/>
          </a:xfrm>
          <a:prstGeom prst="rect">
            <a:avLst/>
          </a:prstGeom>
          <a:noFill/>
        </p:spPr>
        <p:txBody>
          <a:bodyPr lIns="91440" tIns="45720" rIns="91440" bIns="45720" anchor="t"/>
          <a:lstStyle>
            <a:lvl1pPr marL="0" indent="0">
              <a:buNone/>
              <a:defRPr sz="1300">
                <a:solidFill>
                  <a:schemeClr val="bg2"/>
                </a:solidFill>
              </a:defRPr>
            </a:lvl1pPr>
          </a:lstStyle>
          <a:p>
            <a:pPr lvl="0"/>
            <a:r>
              <a:rPr lang="en-US" dirty="0"/>
              <a:t>Subtext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
        <p:nvSpPr>
          <p:cNvPr id="30" name="Text Placeholder 12"/>
          <p:cNvSpPr>
            <a:spLocks noGrp="1"/>
          </p:cNvSpPr>
          <p:nvPr>
            <p:ph type="body" sz="quarter" idx="16" hasCustomPrompt="1"/>
          </p:nvPr>
        </p:nvSpPr>
        <p:spPr bwMode="auto">
          <a:xfrm>
            <a:off x="223335" y="6194512"/>
            <a:ext cx="8692067" cy="282488"/>
          </a:xfrm>
          <a:prstGeom prst="rect">
            <a:avLst/>
          </a:prstGeom>
        </p:spPr>
        <p:txBody>
          <a:bodyPr vert="horz" wrap="square" lIns="91440" tIns="45720" rIns="91440" bIns="45720" rtlCol="0" anchor="b" anchorCtr="0">
            <a:noAutofit/>
          </a:bodyPr>
          <a:lstStyle>
            <a:lvl1pPr marL="0" indent="0">
              <a:buNone/>
              <a:defRPr lang="en-US" sz="867" dirty="0" smtClean="0">
                <a:solidFill>
                  <a:schemeClr val="bg2"/>
                </a:solidFill>
                <a:cs typeface="Arial" pitchFamily="34" charset="0"/>
              </a:defRPr>
            </a:lvl1pPr>
          </a:lstStyle>
          <a:p>
            <a:pPr lvl="0">
              <a:lnSpc>
                <a:spcPct val="90000"/>
              </a:lnSpc>
              <a:spcBef>
                <a:spcPts val="217"/>
              </a:spcBef>
            </a:pPr>
            <a:r>
              <a:rPr lang="en-US"/>
              <a:t>Source </a:t>
            </a:r>
            <a:r>
              <a:rPr lang="en-US" dirty="0"/>
              <a:t>placeholder; Arial 8pt. Publication Names are Italicized</a:t>
            </a:r>
          </a:p>
        </p:txBody>
      </p:sp>
    </p:spTree>
    <p:extLst>
      <p:ext uri="{BB962C8B-B14F-4D97-AF65-F5344CB8AC3E}">
        <p14:creationId xmlns:p14="http://schemas.microsoft.com/office/powerpoint/2010/main" val="2908438449"/>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5" y="1200090"/>
            <a:ext cx="86890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3109571" y="2294169"/>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8" name="Text Placeholder 7"/>
          <p:cNvSpPr>
            <a:spLocks noGrp="1"/>
          </p:cNvSpPr>
          <p:nvPr>
            <p:ph type="body" sz="quarter" idx="24" hasCustomPrompt="1"/>
          </p:nvPr>
        </p:nvSpPr>
        <p:spPr>
          <a:xfrm>
            <a:off x="675863" y="2294169"/>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733">
                <a:solidFill>
                  <a:schemeClr val="accent1"/>
                </a:solidFill>
              </a:defRPr>
            </a:lvl1pPr>
          </a:lstStyle>
          <a:p>
            <a:pPr lvl="0"/>
            <a:r>
              <a:rPr lang="en-US" dirty="0"/>
              <a:t>Title Header</a:t>
            </a:r>
          </a:p>
        </p:txBody>
      </p:sp>
      <p:sp>
        <p:nvSpPr>
          <p:cNvPr id="33" name="Content Placeholder 2"/>
          <p:cNvSpPr>
            <a:spLocks noGrp="1"/>
          </p:cNvSpPr>
          <p:nvPr>
            <p:ph sz="quarter" idx="25"/>
          </p:nvPr>
        </p:nvSpPr>
        <p:spPr>
          <a:xfrm>
            <a:off x="3109571" y="3457966"/>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34" name="Text Placeholder 7"/>
          <p:cNvSpPr>
            <a:spLocks noGrp="1"/>
          </p:cNvSpPr>
          <p:nvPr>
            <p:ph type="body" sz="quarter" idx="26" hasCustomPrompt="1"/>
          </p:nvPr>
        </p:nvSpPr>
        <p:spPr>
          <a:xfrm>
            <a:off x="675863" y="3457966"/>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733">
                <a:solidFill>
                  <a:schemeClr val="accent1"/>
                </a:solidFill>
              </a:defRPr>
            </a:lvl1pPr>
          </a:lstStyle>
          <a:p>
            <a:pPr lvl="0"/>
            <a:r>
              <a:rPr lang="en-US" dirty="0"/>
              <a:t>Title Header</a:t>
            </a:r>
          </a:p>
        </p:txBody>
      </p:sp>
      <p:sp>
        <p:nvSpPr>
          <p:cNvPr id="35" name="Content Placeholder 2"/>
          <p:cNvSpPr>
            <a:spLocks noGrp="1"/>
          </p:cNvSpPr>
          <p:nvPr>
            <p:ph sz="quarter" idx="27"/>
          </p:nvPr>
        </p:nvSpPr>
        <p:spPr>
          <a:xfrm>
            <a:off x="3109571" y="4621763"/>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36" name="Text Placeholder 7"/>
          <p:cNvSpPr>
            <a:spLocks noGrp="1"/>
          </p:cNvSpPr>
          <p:nvPr>
            <p:ph type="body" sz="quarter" idx="28" hasCustomPrompt="1"/>
          </p:nvPr>
        </p:nvSpPr>
        <p:spPr>
          <a:xfrm>
            <a:off x="675863" y="4621763"/>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733">
                <a:solidFill>
                  <a:schemeClr val="accent1"/>
                </a:solidFill>
              </a:defRPr>
            </a:lvl1pPr>
          </a:lstStyle>
          <a:p>
            <a:pPr lvl="0"/>
            <a:r>
              <a:rPr lang="en-US" dirty="0"/>
              <a:t>Title Header</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2352026259"/>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2791011" y="2817027"/>
            <a:ext cx="2059216"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cxnSp>
        <p:nvCxnSpPr>
          <p:cNvPr id="6" name="Straight Connector 5"/>
          <p:cNvCxnSpPr/>
          <p:nvPr userDrawn="1"/>
        </p:nvCxnSpPr>
        <p:spPr>
          <a:xfrm>
            <a:off x="630191" y="281702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30191" y="3923451"/>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30191" y="528590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76140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2791010"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82061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85022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5879834"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0944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93904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3810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04841"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37157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5467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0504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27177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565826" y="4134659"/>
            <a:ext cx="1103603" cy="292388"/>
          </a:xfrm>
          <a:prstGeom prst="rect">
            <a:avLst/>
          </a:prstGeom>
          <a:noFill/>
        </p:spPr>
        <p:txBody>
          <a:bodyPr wrap="square" lIns="91440" tIns="45720" rIns="91440" bIns="45720" anchor="t" anchorCtr="0">
            <a:spAutoFit/>
          </a:bodyPr>
          <a:lstStyle>
            <a:lvl1pPr marL="0" indent="0" algn="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57" name="Text Placeholder 11"/>
          <p:cNvSpPr>
            <a:spLocks noGrp="1"/>
          </p:cNvSpPr>
          <p:nvPr userDrawn="1">
            <p:ph type="body" sz="quarter" idx="36" hasCustomPrompt="1"/>
          </p:nvPr>
        </p:nvSpPr>
        <p:spPr>
          <a:xfrm>
            <a:off x="1762035" y="3500602"/>
            <a:ext cx="1018002"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Phase 1</a:t>
            </a:r>
          </a:p>
        </p:txBody>
      </p:sp>
      <p:sp>
        <p:nvSpPr>
          <p:cNvPr id="62" name="Text Placeholder 11"/>
          <p:cNvSpPr>
            <a:spLocks noGrp="1"/>
          </p:cNvSpPr>
          <p:nvPr userDrawn="1">
            <p:ph type="body" sz="quarter" idx="37" hasCustomPrompt="1"/>
          </p:nvPr>
        </p:nvSpPr>
        <p:spPr>
          <a:xfrm>
            <a:off x="2789529" y="3504914"/>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Phase 2</a:t>
            </a:r>
          </a:p>
        </p:txBody>
      </p:sp>
      <p:sp>
        <p:nvSpPr>
          <p:cNvPr id="63" name="Text Placeholder 11"/>
          <p:cNvSpPr>
            <a:spLocks noGrp="1"/>
          </p:cNvSpPr>
          <p:nvPr userDrawn="1">
            <p:ph type="body" sz="quarter" idx="38" hasCustomPrompt="1"/>
          </p:nvPr>
        </p:nvSpPr>
        <p:spPr>
          <a:xfrm>
            <a:off x="3821253" y="3504914"/>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Phase 3</a:t>
            </a:r>
          </a:p>
        </p:txBody>
      </p:sp>
      <p:sp>
        <p:nvSpPr>
          <p:cNvPr id="64" name="Text Placeholder 11"/>
          <p:cNvSpPr>
            <a:spLocks noGrp="1"/>
          </p:cNvSpPr>
          <p:nvPr userDrawn="1">
            <p:ph type="body" sz="quarter" idx="39" hasCustomPrompt="1"/>
          </p:nvPr>
        </p:nvSpPr>
        <p:spPr>
          <a:xfrm>
            <a:off x="4856208" y="3504914"/>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Phase 4</a:t>
            </a:r>
          </a:p>
        </p:txBody>
      </p:sp>
      <p:sp>
        <p:nvSpPr>
          <p:cNvPr id="65" name="Text Placeholder 11"/>
          <p:cNvSpPr>
            <a:spLocks noGrp="1"/>
          </p:cNvSpPr>
          <p:nvPr userDrawn="1">
            <p:ph type="body" sz="quarter" idx="40" hasCustomPrompt="1"/>
          </p:nvPr>
        </p:nvSpPr>
        <p:spPr>
          <a:xfrm>
            <a:off x="5887785" y="3504914"/>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Phase 5</a:t>
            </a:r>
          </a:p>
        </p:txBody>
      </p:sp>
      <p:sp>
        <p:nvSpPr>
          <p:cNvPr id="66" name="Text Placeholder 11"/>
          <p:cNvSpPr>
            <a:spLocks noGrp="1"/>
          </p:cNvSpPr>
          <p:nvPr userDrawn="1">
            <p:ph type="body" sz="quarter" idx="41" hasCustomPrompt="1"/>
          </p:nvPr>
        </p:nvSpPr>
        <p:spPr>
          <a:xfrm>
            <a:off x="6903465" y="3504914"/>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Phase 7</a:t>
            </a:r>
          </a:p>
        </p:txBody>
      </p:sp>
      <p:sp>
        <p:nvSpPr>
          <p:cNvPr id="67" name="Text Placeholder 11"/>
          <p:cNvSpPr>
            <a:spLocks noGrp="1"/>
          </p:cNvSpPr>
          <p:nvPr userDrawn="1">
            <p:ph type="body" sz="quarter" idx="42" hasCustomPrompt="1"/>
          </p:nvPr>
        </p:nvSpPr>
        <p:spPr>
          <a:xfrm>
            <a:off x="1762035" y="4130345"/>
            <a:ext cx="1018002"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7</a:t>
            </a:r>
          </a:p>
        </p:txBody>
      </p:sp>
      <p:sp>
        <p:nvSpPr>
          <p:cNvPr id="68" name="Text Placeholder 11"/>
          <p:cNvSpPr>
            <a:spLocks noGrp="1"/>
          </p:cNvSpPr>
          <p:nvPr userDrawn="1">
            <p:ph type="body" sz="quarter" idx="43" hasCustomPrompt="1"/>
          </p:nvPr>
        </p:nvSpPr>
        <p:spPr>
          <a:xfrm>
            <a:off x="2789529" y="4134658"/>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8</a:t>
            </a:r>
          </a:p>
        </p:txBody>
      </p:sp>
      <p:sp>
        <p:nvSpPr>
          <p:cNvPr id="69" name="Text Placeholder 11"/>
          <p:cNvSpPr>
            <a:spLocks noGrp="1"/>
          </p:cNvSpPr>
          <p:nvPr userDrawn="1">
            <p:ph type="body" sz="quarter" idx="44" hasCustomPrompt="1"/>
          </p:nvPr>
        </p:nvSpPr>
        <p:spPr>
          <a:xfrm>
            <a:off x="3821253" y="4134658"/>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9</a:t>
            </a:r>
          </a:p>
        </p:txBody>
      </p:sp>
      <p:sp>
        <p:nvSpPr>
          <p:cNvPr id="70" name="Text Placeholder 11"/>
          <p:cNvSpPr>
            <a:spLocks noGrp="1"/>
          </p:cNvSpPr>
          <p:nvPr userDrawn="1">
            <p:ph type="body" sz="quarter" idx="45" hasCustomPrompt="1"/>
          </p:nvPr>
        </p:nvSpPr>
        <p:spPr>
          <a:xfrm>
            <a:off x="4856208" y="4134658"/>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10</a:t>
            </a:r>
          </a:p>
        </p:txBody>
      </p:sp>
      <p:sp>
        <p:nvSpPr>
          <p:cNvPr id="71" name="Text Placeholder 11"/>
          <p:cNvSpPr>
            <a:spLocks noGrp="1"/>
          </p:cNvSpPr>
          <p:nvPr userDrawn="1">
            <p:ph type="body" sz="quarter" idx="46" hasCustomPrompt="1"/>
          </p:nvPr>
        </p:nvSpPr>
        <p:spPr>
          <a:xfrm>
            <a:off x="5887785" y="4134658"/>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11</a:t>
            </a:r>
          </a:p>
        </p:txBody>
      </p:sp>
      <p:sp>
        <p:nvSpPr>
          <p:cNvPr id="72" name="Text Placeholder 11"/>
          <p:cNvSpPr>
            <a:spLocks noGrp="1"/>
          </p:cNvSpPr>
          <p:nvPr userDrawn="1">
            <p:ph type="body" sz="quarter" idx="47" hasCustomPrompt="1"/>
          </p:nvPr>
        </p:nvSpPr>
        <p:spPr>
          <a:xfrm>
            <a:off x="6903465" y="4134658"/>
            <a:ext cx="1034115"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12</a:t>
            </a:r>
          </a:p>
        </p:txBody>
      </p:sp>
      <p:sp>
        <p:nvSpPr>
          <p:cNvPr id="73" name="Text Placeholder 11"/>
          <p:cNvSpPr>
            <a:spLocks noGrp="1"/>
          </p:cNvSpPr>
          <p:nvPr userDrawn="1">
            <p:ph type="body" sz="quarter" idx="48" hasCustomPrompt="1"/>
          </p:nvPr>
        </p:nvSpPr>
        <p:spPr>
          <a:xfrm>
            <a:off x="1828389" y="2081360"/>
            <a:ext cx="901920" cy="292388"/>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1</a:t>
            </a:r>
          </a:p>
        </p:txBody>
      </p:sp>
      <p:sp>
        <p:nvSpPr>
          <p:cNvPr id="74" name="Text Placeholder 11"/>
          <p:cNvSpPr>
            <a:spLocks noGrp="1"/>
          </p:cNvSpPr>
          <p:nvPr userDrawn="1">
            <p:ph type="body" sz="quarter" idx="49" hasCustomPrompt="1"/>
          </p:nvPr>
        </p:nvSpPr>
        <p:spPr>
          <a:xfrm>
            <a:off x="2871994" y="2081360"/>
            <a:ext cx="901920" cy="292388"/>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2</a:t>
            </a:r>
          </a:p>
        </p:txBody>
      </p:sp>
      <p:sp>
        <p:nvSpPr>
          <p:cNvPr id="75" name="Text Placeholder 11"/>
          <p:cNvSpPr>
            <a:spLocks noGrp="1"/>
          </p:cNvSpPr>
          <p:nvPr userDrawn="1">
            <p:ph type="body" sz="quarter" idx="50" hasCustomPrompt="1"/>
          </p:nvPr>
        </p:nvSpPr>
        <p:spPr>
          <a:xfrm>
            <a:off x="3903718" y="2081360"/>
            <a:ext cx="901920" cy="292388"/>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3</a:t>
            </a:r>
          </a:p>
        </p:txBody>
      </p:sp>
      <p:sp>
        <p:nvSpPr>
          <p:cNvPr id="76" name="Text Placeholder 11"/>
          <p:cNvSpPr>
            <a:spLocks noGrp="1"/>
          </p:cNvSpPr>
          <p:nvPr userDrawn="1">
            <p:ph type="body" sz="quarter" idx="51" hasCustomPrompt="1"/>
          </p:nvPr>
        </p:nvSpPr>
        <p:spPr>
          <a:xfrm>
            <a:off x="4938673" y="2081360"/>
            <a:ext cx="901920" cy="292388"/>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4</a:t>
            </a:r>
          </a:p>
        </p:txBody>
      </p:sp>
      <p:sp>
        <p:nvSpPr>
          <p:cNvPr id="77" name="Text Placeholder 11"/>
          <p:cNvSpPr>
            <a:spLocks noGrp="1"/>
          </p:cNvSpPr>
          <p:nvPr userDrawn="1">
            <p:ph type="body" sz="quarter" idx="52" hasCustomPrompt="1"/>
          </p:nvPr>
        </p:nvSpPr>
        <p:spPr>
          <a:xfrm>
            <a:off x="5970250" y="2081360"/>
            <a:ext cx="901920" cy="292388"/>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5</a:t>
            </a:r>
          </a:p>
        </p:txBody>
      </p:sp>
      <p:sp>
        <p:nvSpPr>
          <p:cNvPr id="78" name="Text Placeholder 11"/>
          <p:cNvSpPr>
            <a:spLocks noGrp="1"/>
          </p:cNvSpPr>
          <p:nvPr userDrawn="1">
            <p:ph type="body" sz="quarter" idx="53" hasCustomPrompt="1"/>
          </p:nvPr>
        </p:nvSpPr>
        <p:spPr>
          <a:xfrm>
            <a:off x="6985930" y="2081360"/>
            <a:ext cx="901920" cy="292388"/>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300"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6</a:t>
            </a:r>
          </a:p>
        </p:txBody>
      </p:sp>
      <p:sp>
        <p:nvSpPr>
          <p:cNvPr id="2" name="Title 1"/>
          <p:cNvSpPr>
            <a:spLocks noGrp="1"/>
          </p:cNvSpPr>
          <p:nvPr userDrawn="1">
            <p:ph type="title" hasCustomPrompt="1"/>
          </p:nvPr>
        </p:nvSpPr>
        <p:spPr/>
        <p:txBody>
          <a:bodyPr anchor="t"/>
          <a:lstStyle/>
          <a:p>
            <a:pPr lvl="0"/>
            <a:r>
              <a:rPr lang="en-US" dirty="0"/>
              <a:t>Chart Flow Title – Use Title Case Arial 24pt Bold</a:t>
            </a:r>
          </a:p>
        </p:txBody>
      </p:sp>
      <p:sp>
        <p:nvSpPr>
          <p:cNvPr id="3" name="Oval 2"/>
          <p:cNvSpPr/>
          <p:nvPr userDrawn="1"/>
        </p:nvSpPr>
        <p:spPr>
          <a:xfrm>
            <a:off x="2230436"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47" name="Oval 46"/>
          <p:cNvSpPr/>
          <p:nvPr userDrawn="1"/>
        </p:nvSpPr>
        <p:spPr>
          <a:xfrm>
            <a:off x="3265921"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50" name="Oval 49"/>
          <p:cNvSpPr/>
          <p:nvPr userDrawn="1"/>
        </p:nvSpPr>
        <p:spPr>
          <a:xfrm>
            <a:off x="431189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53" name="Oval 52"/>
          <p:cNvSpPr/>
          <p:nvPr userDrawn="1"/>
        </p:nvSpPr>
        <p:spPr>
          <a:xfrm>
            <a:off x="533042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58" name="Oval 57"/>
          <p:cNvSpPr/>
          <p:nvPr userDrawn="1"/>
        </p:nvSpPr>
        <p:spPr>
          <a:xfrm>
            <a:off x="6362060"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46" name="Oval 45"/>
          <p:cNvSpPr/>
          <p:nvPr userDrawn="1"/>
        </p:nvSpPr>
        <p:spPr>
          <a:xfrm>
            <a:off x="7395324"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Tree>
    <p:extLst>
      <p:ext uri="{BB962C8B-B14F-4D97-AF65-F5344CB8AC3E}">
        <p14:creationId xmlns:p14="http://schemas.microsoft.com/office/powerpoint/2010/main" val="4238190446"/>
      </p:ext>
    </p:extLst>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122325" y="5396433"/>
            <a:ext cx="649760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3781480" y="5269802"/>
            <a:ext cx="991382"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A29060"/>
              </a:solidFill>
            </a:endParaRPr>
          </a:p>
        </p:txBody>
      </p:sp>
      <p:sp>
        <p:nvSpPr>
          <p:cNvPr id="84" name="Rectangle 83"/>
          <p:cNvSpPr/>
          <p:nvPr userDrawn="1"/>
        </p:nvSpPr>
        <p:spPr>
          <a:xfrm>
            <a:off x="2093183" y="2397524"/>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5" name="Right Arrow 84"/>
          <p:cNvSpPr/>
          <p:nvPr userDrawn="1"/>
        </p:nvSpPr>
        <p:spPr>
          <a:xfrm>
            <a:off x="6681217" y="2257085"/>
            <a:ext cx="1599185"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6" name="Rectangle 85"/>
          <p:cNvSpPr/>
          <p:nvPr userDrawn="1"/>
        </p:nvSpPr>
        <p:spPr>
          <a:xfrm>
            <a:off x="3310723" y="2397524"/>
            <a:ext cx="333561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7" name="Rectangle 86"/>
          <p:cNvSpPr/>
          <p:nvPr userDrawn="1"/>
        </p:nvSpPr>
        <p:spPr>
          <a:xfrm>
            <a:off x="875642" y="2397524"/>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88" name="Straight Connector 87"/>
          <p:cNvCxnSpPr/>
          <p:nvPr userDrawn="1"/>
        </p:nvCxnSpPr>
        <p:spPr>
          <a:xfrm>
            <a:off x="3294793" y="2736044"/>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077253" y="2736044"/>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875642" y="2736044"/>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1886606"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97" name="Straight Arrow Connector 96"/>
          <p:cNvCxnSpPr/>
          <p:nvPr userDrawn="1"/>
        </p:nvCxnSpPr>
        <p:spPr>
          <a:xfrm>
            <a:off x="1941786"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3054169"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99" name="Straight Arrow Connector 98"/>
          <p:cNvCxnSpPr/>
          <p:nvPr userDrawn="1"/>
        </p:nvCxnSpPr>
        <p:spPr>
          <a:xfrm>
            <a:off x="3165951"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5301981"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665281" y="2736044"/>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6431814"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109" name="Straight Arrow Connector 108"/>
          <p:cNvCxnSpPr/>
          <p:nvPr userDrawn="1"/>
        </p:nvCxnSpPr>
        <p:spPr>
          <a:xfrm>
            <a:off x="6543596"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071524" y="3690217"/>
            <a:ext cx="745569"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4" name="Text Placeholder 7"/>
          <p:cNvSpPr>
            <a:spLocks noGrp="1"/>
          </p:cNvSpPr>
          <p:nvPr>
            <p:ph type="body" sz="quarter" idx="25" hasCustomPrompt="1"/>
          </p:nvPr>
        </p:nvSpPr>
        <p:spPr>
          <a:xfrm>
            <a:off x="2277980" y="3690217"/>
            <a:ext cx="745569"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5" name="Text Placeholder 7"/>
          <p:cNvSpPr>
            <a:spLocks noGrp="1"/>
          </p:cNvSpPr>
          <p:nvPr>
            <p:ph type="body" sz="quarter" idx="26" hasCustomPrompt="1"/>
          </p:nvPr>
        </p:nvSpPr>
        <p:spPr>
          <a:xfrm>
            <a:off x="3482651" y="4429152"/>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6" name="Text Placeholder 7"/>
          <p:cNvSpPr>
            <a:spLocks noGrp="1"/>
          </p:cNvSpPr>
          <p:nvPr>
            <p:ph type="body" sz="quarter" idx="27" hasCustomPrompt="1"/>
          </p:nvPr>
        </p:nvSpPr>
        <p:spPr>
          <a:xfrm>
            <a:off x="4423921" y="4429152"/>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7" name="Text Placeholder 7"/>
          <p:cNvSpPr>
            <a:spLocks noGrp="1"/>
          </p:cNvSpPr>
          <p:nvPr>
            <p:ph type="body" sz="quarter" idx="28" hasCustomPrompt="1"/>
          </p:nvPr>
        </p:nvSpPr>
        <p:spPr>
          <a:xfrm>
            <a:off x="3482651" y="2857317"/>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8" name="Text Placeholder 7"/>
          <p:cNvSpPr>
            <a:spLocks noGrp="1"/>
          </p:cNvSpPr>
          <p:nvPr>
            <p:ph type="body" sz="quarter" idx="29" hasCustomPrompt="1"/>
          </p:nvPr>
        </p:nvSpPr>
        <p:spPr>
          <a:xfrm>
            <a:off x="4423921" y="2857317"/>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9" name="Text Placeholder 7"/>
          <p:cNvSpPr>
            <a:spLocks noGrp="1"/>
          </p:cNvSpPr>
          <p:nvPr>
            <p:ph type="body" sz="quarter" idx="30" hasCustomPrompt="1"/>
          </p:nvPr>
        </p:nvSpPr>
        <p:spPr>
          <a:xfrm>
            <a:off x="5682515" y="3690217"/>
            <a:ext cx="745569"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20" name="Text Placeholder 7"/>
          <p:cNvSpPr>
            <a:spLocks noGrp="1"/>
          </p:cNvSpPr>
          <p:nvPr>
            <p:ph type="body" sz="quarter" idx="31" hasCustomPrompt="1"/>
          </p:nvPr>
        </p:nvSpPr>
        <p:spPr>
          <a:xfrm>
            <a:off x="6955051" y="3690217"/>
            <a:ext cx="745569" cy="454667"/>
          </a:xfrm>
          <a:prstGeom prst="rect">
            <a:avLst/>
          </a:prstGeom>
          <a:solidFill>
            <a:schemeClr val="accent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21" name="Text Placeholder 7"/>
          <p:cNvSpPr>
            <a:spLocks noGrp="1"/>
          </p:cNvSpPr>
          <p:nvPr>
            <p:ph type="body" sz="quarter" idx="32" hasCustomPrompt="1"/>
          </p:nvPr>
        </p:nvSpPr>
        <p:spPr>
          <a:xfrm>
            <a:off x="3455387" y="3690217"/>
            <a:ext cx="1783614"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22" name="Text Placeholder 11"/>
          <p:cNvSpPr>
            <a:spLocks noGrp="1"/>
          </p:cNvSpPr>
          <p:nvPr>
            <p:ph type="body" sz="quarter" idx="11" hasCustomPrompt="1"/>
          </p:nvPr>
        </p:nvSpPr>
        <p:spPr>
          <a:xfrm>
            <a:off x="875643" y="1952601"/>
            <a:ext cx="110360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2093183" y="1952601"/>
            <a:ext cx="110360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4" name="Text Placeholder 11"/>
          <p:cNvSpPr>
            <a:spLocks noGrp="1"/>
          </p:cNvSpPr>
          <p:nvPr>
            <p:ph type="body" sz="quarter" idx="34" hasCustomPrompt="1"/>
          </p:nvPr>
        </p:nvSpPr>
        <p:spPr>
          <a:xfrm>
            <a:off x="4396756" y="1952601"/>
            <a:ext cx="110360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5" name="Text Placeholder 11"/>
          <p:cNvSpPr>
            <a:spLocks noGrp="1"/>
          </p:cNvSpPr>
          <p:nvPr>
            <p:ph type="body" sz="quarter" idx="35" hasCustomPrompt="1"/>
          </p:nvPr>
        </p:nvSpPr>
        <p:spPr>
          <a:xfrm>
            <a:off x="6685608" y="1952601"/>
            <a:ext cx="121268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6" name="Text Placeholder 11"/>
          <p:cNvSpPr>
            <a:spLocks noGrp="1"/>
          </p:cNvSpPr>
          <p:nvPr>
            <p:ph type="body" sz="quarter" idx="36" hasCustomPrompt="1"/>
          </p:nvPr>
        </p:nvSpPr>
        <p:spPr>
          <a:xfrm>
            <a:off x="620869" y="5257934"/>
            <a:ext cx="450654"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a:t>
            </a:r>
          </a:p>
        </p:txBody>
      </p:sp>
      <p:sp>
        <p:nvSpPr>
          <p:cNvPr id="127" name="Text Placeholder 11"/>
          <p:cNvSpPr>
            <a:spLocks noGrp="1"/>
          </p:cNvSpPr>
          <p:nvPr>
            <p:ph type="body" sz="quarter" idx="37" hasCustomPrompt="1"/>
          </p:nvPr>
        </p:nvSpPr>
        <p:spPr>
          <a:xfrm>
            <a:off x="7670731" y="5257934"/>
            <a:ext cx="450654"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a:t>
            </a:r>
            <a:endParaRPr lang="en-US" dirty="0"/>
          </a:p>
        </p:txBody>
      </p:sp>
      <p:sp>
        <p:nvSpPr>
          <p:cNvPr id="128" name="Text Placeholder 11"/>
          <p:cNvSpPr>
            <a:spLocks noGrp="1"/>
          </p:cNvSpPr>
          <p:nvPr>
            <p:ph type="body" sz="quarter" idx="38" hasCustomPrompt="1"/>
          </p:nvPr>
        </p:nvSpPr>
        <p:spPr>
          <a:xfrm>
            <a:off x="3781480" y="5165601"/>
            <a:ext cx="991382" cy="461665"/>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cxnSp>
        <p:nvCxnSpPr>
          <p:cNvPr id="102" name="Straight Arrow Connector 101"/>
          <p:cNvCxnSpPr/>
          <p:nvPr userDrawn="1"/>
        </p:nvCxnSpPr>
        <p:spPr>
          <a:xfrm rot="10800000" flipV="1">
            <a:off x="4030822" y="4168036"/>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4030822" y="3436693"/>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4484771" y="343539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4484772" y="416934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909960"/>
      </p:ext>
    </p:extLst>
  </p:cSld>
  <p:clrMapOvr>
    <a:masterClrMapping/>
  </p:clrMapOvr>
  <p:transition>
    <p:wip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122325" y="5396433"/>
            <a:ext cx="649760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3781480" y="5269802"/>
            <a:ext cx="991382"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A29060"/>
              </a:solidFill>
            </a:endParaRPr>
          </a:p>
        </p:txBody>
      </p:sp>
      <p:sp>
        <p:nvSpPr>
          <p:cNvPr id="84" name="Rectangle 83"/>
          <p:cNvSpPr/>
          <p:nvPr userDrawn="1"/>
        </p:nvSpPr>
        <p:spPr>
          <a:xfrm>
            <a:off x="2093184" y="2397526"/>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85" name="Right Arrow 84"/>
          <p:cNvSpPr/>
          <p:nvPr userDrawn="1"/>
        </p:nvSpPr>
        <p:spPr>
          <a:xfrm>
            <a:off x="6681218" y="2257085"/>
            <a:ext cx="1599185"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86" name="Rectangle 85"/>
          <p:cNvSpPr/>
          <p:nvPr userDrawn="1"/>
        </p:nvSpPr>
        <p:spPr>
          <a:xfrm>
            <a:off x="3310723" y="2397526"/>
            <a:ext cx="333561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87" name="Rectangle 86"/>
          <p:cNvSpPr/>
          <p:nvPr userDrawn="1"/>
        </p:nvSpPr>
        <p:spPr>
          <a:xfrm>
            <a:off x="875643" y="2397526"/>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cxnSp>
        <p:nvCxnSpPr>
          <p:cNvPr id="88" name="Straight Connector 87"/>
          <p:cNvCxnSpPr/>
          <p:nvPr userDrawn="1"/>
        </p:nvCxnSpPr>
        <p:spPr>
          <a:xfrm>
            <a:off x="329479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07725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875642"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1886607"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cxnSp>
        <p:nvCxnSpPr>
          <p:cNvPr id="97" name="Straight Arrow Connector 96"/>
          <p:cNvCxnSpPr/>
          <p:nvPr userDrawn="1"/>
        </p:nvCxnSpPr>
        <p:spPr>
          <a:xfrm>
            <a:off x="1941787"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3054170"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cxnSp>
        <p:nvCxnSpPr>
          <p:cNvPr id="99" name="Straight Arrow Connector 98"/>
          <p:cNvCxnSpPr/>
          <p:nvPr userDrawn="1"/>
        </p:nvCxnSpPr>
        <p:spPr>
          <a:xfrm>
            <a:off x="3165952"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5301982"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66528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6431815"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cxnSp>
        <p:nvCxnSpPr>
          <p:cNvPr id="109" name="Straight Arrow Connector 108"/>
          <p:cNvCxnSpPr/>
          <p:nvPr userDrawn="1"/>
        </p:nvCxnSpPr>
        <p:spPr>
          <a:xfrm>
            <a:off x="6543597"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071524" y="3690217"/>
            <a:ext cx="745569" cy="454667"/>
          </a:xfrm>
          <a:prstGeom prst="rect">
            <a:avLst/>
          </a:prstGeom>
          <a:solidFill>
            <a:schemeClr val="accent2">
              <a:lumMod val="75000"/>
            </a:schemeClr>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14" name="Text Placeholder 7"/>
          <p:cNvSpPr>
            <a:spLocks noGrp="1"/>
          </p:cNvSpPr>
          <p:nvPr>
            <p:ph type="body" sz="quarter" idx="25" hasCustomPrompt="1"/>
          </p:nvPr>
        </p:nvSpPr>
        <p:spPr>
          <a:xfrm>
            <a:off x="2277980" y="3690217"/>
            <a:ext cx="745569" cy="454667"/>
          </a:xfrm>
          <a:prstGeom prst="rect">
            <a:avLst/>
          </a:prstGeom>
          <a:solidFill>
            <a:schemeClr val="accent2">
              <a:lumMod val="75000"/>
            </a:schemeClr>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15" name="Text Placeholder 7"/>
          <p:cNvSpPr>
            <a:spLocks noGrp="1"/>
          </p:cNvSpPr>
          <p:nvPr>
            <p:ph type="body" sz="quarter" idx="26" hasCustomPrompt="1"/>
          </p:nvPr>
        </p:nvSpPr>
        <p:spPr>
          <a:xfrm>
            <a:off x="3482652" y="4429154"/>
            <a:ext cx="815081" cy="497057"/>
          </a:xfrm>
          <a:prstGeom prst="rect">
            <a:avLst/>
          </a:prstGeom>
          <a:solidFill>
            <a:schemeClr val="tx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16" name="Text Placeholder 7"/>
          <p:cNvSpPr>
            <a:spLocks noGrp="1"/>
          </p:cNvSpPr>
          <p:nvPr>
            <p:ph type="body" sz="quarter" idx="27" hasCustomPrompt="1"/>
          </p:nvPr>
        </p:nvSpPr>
        <p:spPr>
          <a:xfrm>
            <a:off x="4423922" y="4429154"/>
            <a:ext cx="815081" cy="497057"/>
          </a:xfrm>
          <a:prstGeom prst="rect">
            <a:avLst/>
          </a:prstGeom>
          <a:solidFill>
            <a:schemeClr val="tx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17" name="Text Placeholder 7"/>
          <p:cNvSpPr>
            <a:spLocks noGrp="1"/>
          </p:cNvSpPr>
          <p:nvPr>
            <p:ph type="body" sz="quarter" idx="28" hasCustomPrompt="1"/>
          </p:nvPr>
        </p:nvSpPr>
        <p:spPr>
          <a:xfrm>
            <a:off x="3482652" y="2857319"/>
            <a:ext cx="815081" cy="497057"/>
          </a:xfrm>
          <a:prstGeom prst="rect">
            <a:avLst/>
          </a:prstGeom>
          <a:solidFill>
            <a:schemeClr val="tx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18" name="Text Placeholder 7"/>
          <p:cNvSpPr>
            <a:spLocks noGrp="1"/>
          </p:cNvSpPr>
          <p:nvPr>
            <p:ph type="body" sz="quarter" idx="29" hasCustomPrompt="1"/>
          </p:nvPr>
        </p:nvSpPr>
        <p:spPr>
          <a:xfrm>
            <a:off x="4423922" y="2857319"/>
            <a:ext cx="815081" cy="497057"/>
          </a:xfrm>
          <a:prstGeom prst="rect">
            <a:avLst/>
          </a:prstGeom>
          <a:solidFill>
            <a:schemeClr val="tx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19" name="Text Placeholder 7"/>
          <p:cNvSpPr>
            <a:spLocks noGrp="1"/>
          </p:cNvSpPr>
          <p:nvPr>
            <p:ph type="body" sz="quarter" idx="30" hasCustomPrompt="1"/>
          </p:nvPr>
        </p:nvSpPr>
        <p:spPr>
          <a:xfrm>
            <a:off x="5682515" y="3690217"/>
            <a:ext cx="745569" cy="454667"/>
          </a:xfrm>
          <a:prstGeom prst="rect">
            <a:avLst/>
          </a:prstGeom>
          <a:solidFill>
            <a:schemeClr val="tx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20" name="Text Placeholder 7"/>
          <p:cNvSpPr>
            <a:spLocks noGrp="1"/>
          </p:cNvSpPr>
          <p:nvPr>
            <p:ph type="body" sz="quarter" idx="31" hasCustomPrompt="1"/>
          </p:nvPr>
        </p:nvSpPr>
        <p:spPr>
          <a:xfrm>
            <a:off x="6955052" y="3690217"/>
            <a:ext cx="745569" cy="454667"/>
          </a:xfrm>
          <a:prstGeom prst="rect">
            <a:avLst/>
          </a:prstGeom>
          <a:solidFill>
            <a:schemeClr val="accent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21" name="Text Placeholder 7"/>
          <p:cNvSpPr>
            <a:spLocks noGrp="1"/>
          </p:cNvSpPr>
          <p:nvPr>
            <p:ph type="body" sz="quarter" idx="32" hasCustomPrompt="1"/>
          </p:nvPr>
        </p:nvSpPr>
        <p:spPr>
          <a:xfrm>
            <a:off x="3455388" y="3690217"/>
            <a:ext cx="1783614" cy="454667"/>
          </a:xfrm>
          <a:prstGeom prst="rect">
            <a:avLst/>
          </a:prstGeom>
          <a:solidFill>
            <a:schemeClr val="tx1"/>
          </a:solidFill>
        </p:spPr>
        <p:txBody>
          <a:bodyPr lIns="91440" tIns="45720" rIns="91440" bIns="45720" anchor="ctr"/>
          <a:lstStyle>
            <a:lvl1pPr marL="0" indent="0" algn="ctr">
              <a:buNone/>
              <a:defRPr sz="1300" baseline="0">
                <a:solidFill>
                  <a:schemeClr val="bg1"/>
                </a:solidFill>
              </a:defRPr>
            </a:lvl1pPr>
          </a:lstStyle>
          <a:p>
            <a:pPr lvl="0"/>
            <a:r>
              <a:rPr lang="en-US" dirty="0"/>
              <a:t>Item 1</a:t>
            </a:r>
          </a:p>
        </p:txBody>
      </p:sp>
      <p:sp>
        <p:nvSpPr>
          <p:cNvPr id="122" name="Text Placeholder 11"/>
          <p:cNvSpPr>
            <a:spLocks noGrp="1"/>
          </p:cNvSpPr>
          <p:nvPr>
            <p:ph type="body" sz="quarter" idx="11" hasCustomPrompt="1"/>
          </p:nvPr>
        </p:nvSpPr>
        <p:spPr>
          <a:xfrm>
            <a:off x="875644" y="1952601"/>
            <a:ext cx="1103603"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2093183" y="1952601"/>
            <a:ext cx="1103603"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24" name="Text Placeholder 11"/>
          <p:cNvSpPr>
            <a:spLocks noGrp="1"/>
          </p:cNvSpPr>
          <p:nvPr>
            <p:ph type="body" sz="quarter" idx="34" hasCustomPrompt="1"/>
          </p:nvPr>
        </p:nvSpPr>
        <p:spPr>
          <a:xfrm>
            <a:off x="4396757" y="1952601"/>
            <a:ext cx="1103603"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25" name="Text Placeholder 11"/>
          <p:cNvSpPr>
            <a:spLocks noGrp="1"/>
          </p:cNvSpPr>
          <p:nvPr>
            <p:ph type="body" sz="quarter" idx="35" hasCustomPrompt="1"/>
          </p:nvPr>
        </p:nvSpPr>
        <p:spPr>
          <a:xfrm>
            <a:off x="6685608" y="1952601"/>
            <a:ext cx="1212688"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26" name="Text Placeholder 11"/>
          <p:cNvSpPr>
            <a:spLocks noGrp="1"/>
          </p:cNvSpPr>
          <p:nvPr>
            <p:ph type="body" sz="quarter" idx="36" hasCustomPrompt="1"/>
          </p:nvPr>
        </p:nvSpPr>
        <p:spPr>
          <a:xfrm>
            <a:off x="620870" y="5250241"/>
            <a:ext cx="450654" cy="292388"/>
          </a:xfrm>
          <a:prstGeom prst="rect">
            <a:avLst/>
          </a:prstGeom>
          <a:noFill/>
        </p:spPr>
        <p:txBody>
          <a:bodyPr wrap="square" lIns="91440" tIns="45720" rIns="91440" bIns="45720" anchor="ctr"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a:t>
            </a:r>
          </a:p>
        </p:txBody>
      </p:sp>
      <p:sp>
        <p:nvSpPr>
          <p:cNvPr id="127" name="Text Placeholder 11"/>
          <p:cNvSpPr>
            <a:spLocks noGrp="1"/>
          </p:cNvSpPr>
          <p:nvPr>
            <p:ph type="body" sz="quarter" idx="37" hasCustomPrompt="1"/>
          </p:nvPr>
        </p:nvSpPr>
        <p:spPr>
          <a:xfrm>
            <a:off x="7670731" y="5250241"/>
            <a:ext cx="450654" cy="292388"/>
          </a:xfrm>
          <a:prstGeom prst="rect">
            <a:avLst/>
          </a:prstGeom>
          <a:noFill/>
        </p:spPr>
        <p:txBody>
          <a:bodyPr wrap="square" lIns="91440" tIns="45720" rIns="91440" bIns="45720" anchor="ctr"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a:t>#</a:t>
            </a:r>
            <a:endParaRPr lang="en-US" dirty="0"/>
          </a:p>
        </p:txBody>
      </p:sp>
      <p:sp>
        <p:nvSpPr>
          <p:cNvPr id="128" name="Text Placeholder 11"/>
          <p:cNvSpPr>
            <a:spLocks noGrp="1"/>
          </p:cNvSpPr>
          <p:nvPr>
            <p:ph type="body" sz="quarter" idx="38" hasCustomPrompt="1"/>
          </p:nvPr>
        </p:nvSpPr>
        <p:spPr>
          <a:xfrm>
            <a:off x="3781480" y="5150214"/>
            <a:ext cx="991382" cy="492443"/>
          </a:xfrm>
          <a:prstGeom prst="rect">
            <a:avLst/>
          </a:prstGeom>
          <a:noFill/>
        </p:spPr>
        <p:txBody>
          <a:bodyPr wrap="square" lIns="91440" tIns="45720" rIns="91440" bIns="45720" anchor="ctr"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cxnSp>
        <p:nvCxnSpPr>
          <p:cNvPr id="102" name="Straight Arrow Connector 101"/>
          <p:cNvCxnSpPr/>
          <p:nvPr userDrawn="1"/>
        </p:nvCxnSpPr>
        <p:spPr>
          <a:xfrm rot="10800000" flipV="1">
            <a:off x="4030822" y="4168036"/>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4030822" y="3436693"/>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4484771" y="343539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4484772" y="416934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691535"/>
      </p:ext>
    </p:extLst>
  </p:cSld>
  <p:clrMapOvr>
    <a:masterClrMapping/>
  </p:clrMapOvr>
  <p:transition>
    <p:wip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559891" y="2175217"/>
            <a:ext cx="1103603" cy="625684"/>
          </a:xfrm>
          <a:prstGeom prst="rect">
            <a:avLst/>
          </a:prstGeom>
          <a:noFill/>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809251" y="4315504"/>
            <a:ext cx="1269921"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Item 1</a:t>
            </a:r>
          </a:p>
        </p:txBody>
      </p:sp>
      <p:sp>
        <p:nvSpPr>
          <p:cNvPr id="40" name="Right Arrow 39"/>
          <p:cNvSpPr/>
          <p:nvPr userDrawn="1"/>
        </p:nvSpPr>
        <p:spPr>
          <a:xfrm>
            <a:off x="606618" y="3305103"/>
            <a:ext cx="8061843"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45" name="TextBox 44"/>
          <p:cNvSpPr txBox="1"/>
          <p:nvPr userDrawn="1"/>
        </p:nvSpPr>
        <p:spPr>
          <a:xfrm>
            <a:off x="3001622" y="3078368"/>
            <a:ext cx="65" cy="615553"/>
          </a:xfrm>
          <a:prstGeom prst="rect">
            <a:avLst/>
          </a:prstGeom>
          <a:noFill/>
        </p:spPr>
        <p:txBody>
          <a:bodyPr wrap="square" lIns="99060" tIns="49530" rIns="99060" bIns="49530" rtlCol="0" anchor="t">
            <a:noAutofit/>
          </a:bodyPr>
          <a:lstStyle/>
          <a:p>
            <a:pPr>
              <a:spcBef>
                <a:spcPts val="1300"/>
              </a:spcBef>
            </a:pPr>
            <a:endParaRPr lang="en-US" sz="4333" dirty="0">
              <a:solidFill>
                <a:srgbClr val="A29060"/>
              </a:solidFill>
            </a:endParaRPr>
          </a:p>
        </p:txBody>
      </p:sp>
      <p:cxnSp>
        <p:nvCxnSpPr>
          <p:cNvPr id="78" name="Straight Connector 77"/>
          <p:cNvCxnSpPr/>
          <p:nvPr userDrawn="1"/>
        </p:nvCxnSpPr>
        <p:spPr>
          <a:xfrm>
            <a:off x="1465904" y="3945471"/>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001620" y="3945471"/>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4542553" y="3945471"/>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066553" y="3945471"/>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7615953" y="3945471"/>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7441966" y="2175217"/>
            <a:ext cx="1103603" cy="625684"/>
          </a:xfrm>
          <a:prstGeom prst="rect">
            <a:avLst/>
          </a:prstGeom>
          <a:noFill/>
        </p:spPr>
        <p:txBody>
          <a:bodyPr wrap="square" lIns="91440" tIns="45720" rIns="91440" bIns="45720" anchor="t" anchorCtr="0">
            <a:spAutoFit/>
          </a:bodyPr>
          <a:lstStyle>
            <a:lvl1pPr marL="0" indent="0" algn="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95" name="Text Placeholder 7"/>
          <p:cNvSpPr>
            <a:spLocks noGrp="1"/>
          </p:cNvSpPr>
          <p:nvPr>
            <p:ph type="body" sz="quarter" idx="24" hasCustomPrompt="1"/>
          </p:nvPr>
        </p:nvSpPr>
        <p:spPr>
          <a:xfrm>
            <a:off x="80891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300">
                <a:solidFill>
                  <a:schemeClr val="bg1"/>
                </a:solidFill>
              </a:defRPr>
            </a:lvl1pPr>
          </a:lstStyle>
          <a:p>
            <a:pPr lvl="0"/>
            <a:r>
              <a:rPr lang="en-US" dirty="0"/>
              <a:t>Title Header</a:t>
            </a:r>
          </a:p>
        </p:txBody>
      </p:sp>
      <p:sp>
        <p:nvSpPr>
          <p:cNvPr id="96" name="Text Placeholder 11"/>
          <p:cNvSpPr>
            <a:spLocks noGrp="1"/>
          </p:cNvSpPr>
          <p:nvPr>
            <p:ph type="body" sz="quarter" idx="36" hasCustomPrompt="1"/>
          </p:nvPr>
        </p:nvSpPr>
        <p:spPr>
          <a:xfrm>
            <a:off x="2376898" y="4315504"/>
            <a:ext cx="1269921"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a:t>Item 1</a:t>
            </a:r>
            <a:endParaRPr lang="en-US" dirty="0"/>
          </a:p>
        </p:txBody>
      </p:sp>
      <p:sp>
        <p:nvSpPr>
          <p:cNvPr id="104" name="Text Placeholder 7"/>
          <p:cNvSpPr>
            <a:spLocks noGrp="1"/>
          </p:cNvSpPr>
          <p:nvPr>
            <p:ph type="body" sz="quarter" idx="37" hasCustomPrompt="1"/>
          </p:nvPr>
        </p:nvSpPr>
        <p:spPr>
          <a:xfrm>
            <a:off x="2387798"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300">
                <a:solidFill>
                  <a:schemeClr val="bg1"/>
                </a:solidFill>
              </a:defRPr>
            </a:lvl1pPr>
          </a:lstStyle>
          <a:p>
            <a:pPr lvl="0"/>
            <a:r>
              <a:rPr lang="en-US" dirty="0"/>
              <a:t>Title Header</a:t>
            </a:r>
          </a:p>
        </p:txBody>
      </p:sp>
      <p:sp>
        <p:nvSpPr>
          <p:cNvPr id="105" name="Text Placeholder 11"/>
          <p:cNvSpPr>
            <a:spLocks noGrp="1"/>
          </p:cNvSpPr>
          <p:nvPr>
            <p:ph type="body" sz="quarter" idx="38" hasCustomPrompt="1"/>
          </p:nvPr>
        </p:nvSpPr>
        <p:spPr>
          <a:xfrm>
            <a:off x="3944546" y="4315504"/>
            <a:ext cx="1269921"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a:t>Item 1</a:t>
            </a:r>
            <a:endParaRPr lang="en-US" dirty="0"/>
          </a:p>
        </p:txBody>
      </p:sp>
      <p:sp>
        <p:nvSpPr>
          <p:cNvPr id="110" name="Text Placeholder 7"/>
          <p:cNvSpPr>
            <a:spLocks noGrp="1"/>
          </p:cNvSpPr>
          <p:nvPr>
            <p:ph type="body" sz="quarter" idx="39" hasCustomPrompt="1"/>
          </p:nvPr>
        </p:nvSpPr>
        <p:spPr>
          <a:xfrm>
            <a:off x="3940267"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300">
                <a:solidFill>
                  <a:schemeClr val="bg1"/>
                </a:solidFill>
              </a:defRPr>
            </a:lvl1pPr>
          </a:lstStyle>
          <a:p>
            <a:pPr lvl="0"/>
            <a:r>
              <a:rPr lang="en-US" dirty="0"/>
              <a:t>Title Header</a:t>
            </a:r>
          </a:p>
        </p:txBody>
      </p:sp>
      <p:sp>
        <p:nvSpPr>
          <p:cNvPr id="111" name="Text Placeholder 11"/>
          <p:cNvSpPr>
            <a:spLocks noGrp="1"/>
          </p:cNvSpPr>
          <p:nvPr>
            <p:ph type="body" sz="quarter" idx="40" hasCustomPrompt="1"/>
          </p:nvPr>
        </p:nvSpPr>
        <p:spPr>
          <a:xfrm>
            <a:off x="5512193" y="4315504"/>
            <a:ext cx="1269921"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a:t>Item 1</a:t>
            </a:r>
            <a:endParaRPr lang="en-US" dirty="0"/>
          </a:p>
        </p:txBody>
      </p:sp>
      <p:sp>
        <p:nvSpPr>
          <p:cNvPr id="112" name="Text Placeholder 7"/>
          <p:cNvSpPr>
            <a:spLocks noGrp="1"/>
          </p:cNvSpPr>
          <p:nvPr>
            <p:ph type="body" sz="quarter" idx="41" hasCustomPrompt="1"/>
          </p:nvPr>
        </p:nvSpPr>
        <p:spPr>
          <a:xfrm>
            <a:off x="5516254"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300">
                <a:solidFill>
                  <a:schemeClr val="bg1"/>
                </a:solidFill>
              </a:defRPr>
            </a:lvl1pPr>
          </a:lstStyle>
          <a:p>
            <a:pPr lvl="0"/>
            <a:r>
              <a:rPr lang="en-US" dirty="0"/>
              <a:t>Title Header</a:t>
            </a:r>
          </a:p>
        </p:txBody>
      </p:sp>
      <p:sp>
        <p:nvSpPr>
          <p:cNvPr id="126" name="Text Placeholder 11"/>
          <p:cNvSpPr>
            <a:spLocks noGrp="1"/>
          </p:cNvSpPr>
          <p:nvPr>
            <p:ph type="body" sz="quarter" idx="42" hasCustomPrompt="1"/>
          </p:nvPr>
        </p:nvSpPr>
        <p:spPr>
          <a:xfrm>
            <a:off x="7079840" y="4315504"/>
            <a:ext cx="1269921" cy="292388"/>
          </a:xfrm>
          <a:prstGeom prst="rect">
            <a:avLst/>
          </a:prstGeom>
          <a:noFill/>
        </p:spPr>
        <p:txBody>
          <a:bodyPr wrap="square" lIns="91440" tIns="45720" rIns="91440" bIns="45720" anchor="t" anchorCtr="0">
            <a:spAutoFit/>
          </a:bodyPr>
          <a:lstStyle>
            <a:lvl1pPr marL="0" indent="0" algn="ctr">
              <a:spcBef>
                <a:spcPts val="0"/>
              </a:spcBef>
              <a:buNone/>
              <a:defRPr sz="1300"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a:t>Item 1</a:t>
            </a:r>
            <a:endParaRPr lang="en-US" dirty="0"/>
          </a:p>
        </p:txBody>
      </p:sp>
      <p:sp>
        <p:nvSpPr>
          <p:cNvPr id="127" name="Text Placeholder 7"/>
          <p:cNvSpPr>
            <a:spLocks noGrp="1"/>
          </p:cNvSpPr>
          <p:nvPr>
            <p:ph type="body" sz="quarter" idx="43" hasCustomPrompt="1"/>
          </p:nvPr>
        </p:nvSpPr>
        <p:spPr>
          <a:xfrm>
            <a:off x="707950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300">
                <a:solidFill>
                  <a:schemeClr val="bg1"/>
                </a:solidFill>
              </a:defRPr>
            </a:lvl1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grpSp>
        <p:nvGrpSpPr>
          <p:cNvPr id="42" name="Group 41"/>
          <p:cNvGrpSpPr/>
          <p:nvPr userDrawn="1"/>
        </p:nvGrpSpPr>
        <p:grpSpPr>
          <a:xfrm>
            <a:off x="2113735" y="4339702"/>
            <a:ext cx="228600" cy="228600"/>
            <a:chOff x="5068956" y="4549940"/>
            <a:chExt cx="529870" cy="529870"/>
          </a:xfrm>
        </p:grpSpPr>
        <p:sp>
          <p:nvSpPr>
            <p:cNvPr id="43" name="Oval 42"/>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grpSp>
          <p:nvGrpSpPr>
            <p:cNvPr id="44" name="Group 43"/>
            <p:cNvGrpSpPr/>
            <p:nvPr/>
          </p:nvGrpSpPr>
          <p:grpSpPr>
            <a:xfrm>
              <a:off x="5333891" y="4671174"/>
              <a:ext cx="0" cy="287402"/>
              <a:chOff x="5181435" y="5692959"/>
              <a:chExt cx="0" cy="326231"/>
            </a:xfrm>
          </p:grpSpPr>
          <p:cxnSp>
            <p:nvCxnSpPr>
              <p:cNvPr id="46" name="Straight Connector 4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userDrawn="1"/>
        </p:nvGrpSpPr>
        <p:grpSpPr>
          <a:xfrm>
            <a:off x="3696303"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5259069"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6822073"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7428876"/>
      </p:ext>
    </p:extLst>
  </p:cSld>
  <p:clrMapOvr>
    <a:masterClrMapping/>
  </p:clrMapOvr>
  <p:transition>
    <p:wip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457200" y="2224128"/>
            <a:ext cx="4005072" cy="246221"/>
          </a:xfrm>
          <a:prstGeom prst="rect">
            <a:avLst/>
          </a:prstGeom>
        </p:spPr>
        <p:txBody>
          <a:bodyPr lIns="91440" tIns="45720" rIns="91440" bIns="45720" anchor="t" anchorCtr="0">
            <a:no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5" name="Content Placeholder 2"/>
          <p:cNvSpPr>
            <a:spLocks noGrp="1"/>
          </p:cNvSpPr>
          <p:nvPr>
            <p:ph sz="quarter" idx="17"/>
          </p:nvPr>
        </p:nvSpPr>
        <p:spPr>
          <a:xfrm>
            <a:off x="457200" y="2794575"/>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p:cNvSpPr>
            <a:spLocks noGrp="1"/>
          </p:cNvSpPr>
          <p:nvPr>
            <p:ph type="body" sz="quarter" idx="18" hasCustomPrompt="1"/>
          </p:nvPr>
        </p:nvSpPr>
        <p:spPr>
          <a:xfrm>
            <a:off x="457200" y="2483702"/>
            <a:ext cx="4005072" cy="215444"/>
          </a:xfrm>
          <a:prstGeom prst="rect">
            <a:avLst/>
          </a:prstGeom>
        </p:spPr>
        <p:txBody>
          <a:bodyPr lIns="91440" tIns="45720" rIns="91440" bIns="45720" anchor="t" anchorCtr="0">
            <a:no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a:t>
            </a:r>
          </a:p>
        </p:txBody>
      </p:sp>
      <p:sp>
        <p:nvSpPr>
          <p:cNvPr id="7" name="Text Placeholder 11"/>
          <p:cNvSpPr>
            <a:spLocks noGrp="1"/>
          </p:cNvSpPr>
          <p:nvPr>
            <p:ph type="body" sz="quarter" idx="19" hasCustomPrompt="1"/>
          </p:nvPr>
        </p:nvSpPr>
        <p:spPr>
          <a:xfrm>
            <a:off x="4681728" y="2224128"/>
            <a:ext cx="4005072" cy="246221"/>
          </a:xfrm>
          <a:prstGeom prst="rect">
            <a:avLst/>
          </a:prstGeom>
        </p:spPr>
        <p:txBody>
          <a:bodyPr lIns="91440" tIns="45720" rIns="91440" bIns="45720" anchor="t" anchorCtr="0">
            <a:no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8" name="Text Placeholder 11"/>
          <p:cNvSpPr>
            <a:spLocks noGrp="1"/>
          </p:cNvSpPr>
          <p:nvPr>
            <p:ph type="body" sz="quarter" idx="21" hasCustomPrompt="1"/>
          </p:nvPr>
        </p:nvSpPr>
        <p:spPr>
          <a:xfrm>
            <a:off x="4681728" y="2483702"/>
            <a:ext cx="4005072" cy="215444"/>
          </a:xfrm>
          <a:prstGeom prst="rect">
            <a:avLst/>
          </a:prstGeom>
        </p:spPr>
        <p:txBody>
          <a:bodyPr lIns="91440" tIns="45720" rIns="91440" bIns="45720" anchor="t" anchorCtr="0">
            <a:no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Subtitle</a:t>
            </a:r>
          </a:p>
        </p:txBody>
      </p:sp>
      <p:sp>
        <p:nvSpPr>
          <p:cNvPr id="9" name="Content Placeholder 2"/>
          <p:cNvSpPr>
            <a:spLocks noGrp="1"/>
          </p:cNvSpPr>
          <p:nvPr>
            <p:ph sz="quarter" idx="22"/>
          </p:nvPr>
        </p:nvSpPr>
        <p:spPr>
          <a:xfrm>
            <a:off x="4681728" y="2794575"/>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6375" y="1200090"/>
            <a:ext cx="84604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2577895283"/>
      </p:ext>
    </p:extLst>
  </p:cSld>
  <p:clrMapOvr>
    <a:masterClrMapping/>
  </p:clrMapOvr>
  <p:transition>
    <p:wip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vert="horz" lIns="91440" tIns="45720" rIns="91440" bIns="45720" rtlCol="0" anchor="t">
            <a:noAutofit/>
          </a:bodyPr>
          <a:lstStyle>
            <a:lvl1pPr marL="0" indent="0">
              <a:buNone/>
              <a:defRPr lang="en-US" sz="2167" b="0" baseline="0" dirty="0" smtClean="0">
                <a:solidFill>
                  <a:schemeClr val="accent1"/>
                </a:solidFill>
              </a:defRPr>
            </a:lvl1pPr>
          </a:lstStyle>
          <a:p>
            <a:pPr lvl="0"/>
            <a:r>
              <a:rPr lang="en-US" dirty="0"/>
              <a:t>Comparison Box Subtitle – Use Title Case Arial 20pt</a:t>
            </a:r>
          </a:p>
        </p:txBody>
      </p:sp>
      <p:sp>
        <p:nvSpPr>
          <p:cNvPr id="12" name="Text Placeholder 11"/>
          <p:cNvSpPr>
            <a:spLocks noGrp="1"/>
          </p:cNvSpPr>
          <p:nvPr>
            <p:ph type="body" sz="quarter" idx="24" hasCustomPrompt="1"/>
          </p:nvPr>
        </p:nvSpPr>
        <p:spPr>
          <a:xfrm>
            <a:off x="457200" y="3357781"/>
            <a:ext cx="4029708" cy="35900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3" name="Content Placeholder 2"/>
          <p:cNvSpPr>
            <a:spLocks noGrp="1"/>
          </p:cNvSpPr>
          <p:nvPr>
            <p:ph sz="quarter" idx="25"/>
          </p:nvPr>
        </p:nvSpPr>
        <p:spPr>
          <a:xfrm>
            <a:off x="457200" y="3696338"/>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26" hasCustomPrompt="1"/>
          </p:nvPr>
        </p:nvSpPr>
        <p:spPr>
          <a:xfrm>
            <a:off x="457200"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0" name="Text Placeholder 11"/>
          <p:cNvSpPr>
            <a:spLocks noGrp="1"/>
          </p:cNvSpPr>
          <p:nvPr>
            <p:ph type="body" sz="quarter" idx="27" hasCustomPrompt="1"/>
          </p:nvPr>
        </p:nvSpPr>
        <p:spPr>
          <a:xfrm>
            <a:off x="4657092" y="3357781"/>
            <a:ext cx="4029708" cy="35900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1" name="Content Placeholder 2"/>
          <p:cNvSpPr>
            <a:spLocks noGrp="1"/>
          </p:cNvSpPr>
          <p:nvPr>
            <p:ph sz="quarter" idx="28"/>
          </p:nvPr>
        </p:nvSpPr>
        <p:spPr>
          <a:xfrm>
            <a:off x="4657092" y="3696338"/>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2"/>
          <p:cNvSpPr>
            <a:spLocks noGrp="1"/>
          </p:cNvSpPr>
          <p:nvPr>
            <p:ph type="pic" sz="quarter" idx="29" hasCustomPrompt="1"/>
          </p:nvPr>
        </p:nvSpPr>
        <p:spPr>
          <a:xfrm>
            <a:off x="4657092"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821911914"/>
      </p:ext>
    </p:extLst>
  </p:cSld>
  <p:clrMapOvr>
    <a:masterClrMapping/>
  </p:clrMapOvr>
  <p:transition>
    <p:wip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5" y="1200090"/>
            <a:ext cx="8689027"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4009382"/>
            <a:ext cx="2633472" cy="49750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7" name="Content Placeholder 2"/>
          <p:cNvSpPr>
            <a:spLocks noGrp="1"/>
          </p:cNvSpPr>
          <p:nvPr>
            <p:ph sz="quarter" idx="17"/>
          </p:nvPr>
        </p:nvSpPr>
        <p:spPr>
          <a:xfrm>
            <a:off x="457200" y="4496667"/>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457201"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2" name="Text Placeholder 11"/>
          <p:cNvSpPr>
            <a:spLocks noGrp="1"/>
          </p:cNvSpPr>
          <p:nvPr>
            <p:ph type="body" sz="quarter" idx="27" hasCustomPrompt="1"/>
          </p:nvPr>
        </p:nvSpPr>
        <p:spPr>
          <a:xfrm>
            <a:off x="6091428" y="4009382"/>
            <a:ext cx="2633472" cy="49750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3" name="Content Placeholder 2"/>
          <p:cNvSpPr>
            <a:spLocks noGrp="1"/>
          </p:cNvSpPr>
          <p:nvPr>
            <p:ph sz="quarter" idx="28"/>
          </p:nvPr>
        </p:nvSpPr>
        <p:spPr>
          <a:xfrm>
            <a:off x="6091428" y="4496667"/>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p:cNvSpPr>
            <a:spLocks noGrp="1"/>
          </p:cNvSpPr>
          <p:nvPr>
            <p:ph type="pic" sz="quarter" idx="29" hasCustomPrompt="1"/>
          </p:nvPr>
        </p:nvSpPr>
        <p:spPr>
          <a:xfrm>
            <a:off x="6091429"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5" name="Text Placeholder 11"/>
          <p:cNvSpPr>
            <a:spLocks noGrp="1"/>
          </p:cNvSpPr>
          <p:nvPr>
            <p:ph type="body" sz="quarter" idx="30" hasCustomPrompt="1"/>
          </p:nvPr>
        </p:nvSpPr>
        <p:spPr>
          <a:xfrm>
            <a:off x="3251771" y="4009382"/>
            <a:ext cx="2633472" cy="497508"/>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8" name="Content Placeholder 2"/>
          <p:cNvSpPr>
            <a:spLocks noGrp="1"/>
          </p:cNvSpPr>
          <p:nvPr>
            <p:ph sz="quarter" idx="31"/>
          </p:nvPr>
        </p:nvSpPr>
        <p:spPr>
          <a:xfrm>
            <a:off x="3251771" y="4496667"/>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Picture Placeholder 2"/>
          <p:cNvSpPr>
            <a:spLocks noGrp="1"/>
          </p:cNvSpPr>
          <p:nvPr>
            <p:ph type="pic" sz="quarter" idx="32" hasCustomPrompt="1"/>
          </p:nvPr>
        </p:nvSpPr>
        <p:spPr>
          <a:xfrm>
            <a:off x="3251772"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5" name="Text Placeholder 12"/>
          <p:cNvSpPr>
            <a:spLocks noGrp="1"/>
          </p:cNvSpPr>
          <p:nvPr>
            <p:ph type="body" sz="quarter" idx="16" hasCustomPrompt="1"/>
          </p:nvPr>
        </p:nvSpPr>
        <p:spPr bwMode="auto">
          <a:xfrm>
            <a:off x="223335" y="6194512"/>
            <a:ext cx="8692067" cy="282488"/>
          </a:xfrm>
          <a:prstGeom prst="rect">
            <a:avLst/>
          </a:prstGeom>
        </p:spPr>
        <p:txBody>
          <a:bodyPr vert="horz" wrap="square" lIns="91440" tIns="45720" rIns="91440" bIns="45720" rtlCol="0" anchor="b" anchorCtr="0">
            <a:noAutofit/>
          </a:bodyPr>
          <a:lstStyle>
            <a:lvl1pPr marL="0" indent="0">
              <a:buNone/>
              <a:defRPr lang="en-US" sz="867" dirty="0" smtClean="0">
                <a:solidFill>
                  <a:srgbClr val="000000"/>
                </a:solidFill>
                <a:cs typeface="Arial" pitchFamily="34" charset="0"/>
              </a:defRPr>
            </a:lvl1pPr>
          </a:lstStyle>
          <a:p>
            <a:pPr lvl="0">
              <a:lnSpc>
                <a:spcPct val="90000"/>
              </a:lnSpc>
              <a:spcBef>
                <a:spcPts val="217"/>
              </a:spcBef>
            </a:pPr>
            <a:r>
              <a:rPr lang="en-US" dirty="0"/>
              <a:t>Source placeholder; Arial 8pt. Publication Names are Italicized</a:t>
            </a:r>
          </a:p>
        </p:txBody>
      </p:sp>
    </p:spTree>
    <p:extLst>
      <p:ext uri="{BB962C8B-B14F-4D97-AF65-F5344CB8AC3E}">
        <p14:creationId xmlns:p14="http://schemas.microsoft.com/office/powerpoint/2010/main" val="1213133328"/>
      </p:ext>
    </p:extLst>
  </p:cSld>
  <p:clrMapOvr>
    <a:masterClrMapping/>
  </p:clrMapOvr>
  <p:transition>
    <p:wip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3" name="Picture Placeholder 2"/>
          <p:cNvSpPr>
            <a:spLocks noGrp="1"/>
          </p:cNvSpPr>
          <p:nvPr>
            <p:ph type="pic" sz="quarter" idx="26" hasCustomPrompt="1"/>
          </p:nvPr>
        </p:nvSpPr>
        <p:spPr>
          <a:xfrm>
            <a:off x="1430243"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0" name="Picture Placeholder 2"/>
          <p:cNvSpPr>
            <a:spLocks noGrp="1"/>
          </p:cNvSpPr>
          <p:nvPr>
            <p:ph type="pic" sz="quarter" idx="29" hasCustomPrompt="1"/>
          </p:nvPr>
        </p:nvSpPr>
        <p:spPr>
          <a:xfrm>
            <a:off x="7026371"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3" name="Picture Placeholder 2"/>
          <p:cNvSpPr>
            <a:spLocks noGrp="1"/>
          </p:cNvSpPr>
          <p:nvPr>
            <p:ph type="pic" sz="quarter" idx="33" hasCustomPrompt="1"/>
          </p:nvPr>
        </p:nvSpPr>
        <p:spPr>
          <a:xfrm>
            <a:off x="4231800"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4" name="Content Placeholder 2"/>
          <p:cNvSpPr>
            <a:spLocks noGrp="1"/>
          </p:cNvSpPr>
          <p:nvPr>
            <p:ph sz="quarter" idx="28"/>
          </p:nvPr>
        </p:nvSpPr>
        <p:spPr>
          <a:xfrm>
            <a:off x="6053328" y="3763138"/>
            <a:ext cx="2633472" cy="1990390"/>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1" hasCustomPrompt="1"/>
          </p:nvPr>
        </p:nvSpPr>
        <p:spPr>
          <a:xfrm>
            <a:off x="457200" y="2897762"/>
            <a:ext cx="2633472" cy="359009"/>
          </a:xfrm>
          <a:prstGeom prst="rect">
            <a:avLst/>
          </a:prstGeom>
          <a:noFill/>
        </p:spPr>
        <p:txBody>
          <a:bodyPr lIns="91440" tIns="45720" rIns="91440" bIns="45720" anchor="t" anchorCtr="0">
            <a:sp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6" name="Text Placeholder 11"/>
          <p:cNvSpPr>
            <a:spLocks noGrp="1"/>
          </p:cNvSpPr>
          <p:nvPr>
            <p:ph type="body" sz="quarter" idx="35" hasCustomPrompt="1"/>
          </p:nvPr>
        </p:nvSpPr>
        <p:spPr>
          <a:xfrm>
            <a:off x="6053328" y="2897762"/>
            <a:ext cx="2633472" cy="359009"/>
          </a:xfrm>
          <a:prstGeom prst="rect">
            <a:avLst/>
          </a:prstGeom>
          <a:noFill/>
        </p:spPr>
        <p:txBody>
          <a:bodyPr lIns="91440" tIns="45720" rIns="91440" bIns="45720" anchor="t" anchorCtr="0">
            <a:sp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8" name="Text Placeholder 11"/>
          <p:cNvSpPr>
            <a:spLocks noGrp="1"/>
          </p:cNvSpPr>
          <p:nvPr>
            <p:ph type="body" sz="quarter" idx="36" hasCustomPrompt="1"/>
          </p:nvPr>
        </p:nvSpPr>
        <p:spPr>
          <a:xfrm>
            <a:off x="6053328" y="3244291"/>
            <a:ext cx="2633472" cy="325795"/>
          </a:xfrm>
          <a:prstGeom prst="rect">
            <a:avLst/>
          </a:prstGeom>
          <a:noFill/>
        </p:spPr>
        <p:txBody>
          <a:bodyPr lIns="91440" tIns="45720" rIns="91440" bIns="45720" anchor="t" anchorCtr="0">
            <a:sp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Subtext</a:t>
            </a:r>
          </a:p>
        </p:txBody>
      </p:sp>
      <p:cxnSp>
        <p:nvCxnSpPr>
          <p:cNvPr id="21" name="Straight Connector 20"/>
          <p:cNvCxnSpPr/>
          <p:nvPr userDrawn="1"/>
        </p:nvCxnSpPr>
        <p:spPr>
          <a:xfrm>
            <a:off x="6053328"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3255264" y="3763138"/>
            <a:ext cx="2633472" cy="1990390"/>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39" hasCustomPrompt="1"/>
          </p:nvPr>
        </p:nvSpPr>
        <p:spPr>
          <a:xfrm>
            <a:off x="3255264" y="2897762"/>
            <a:ext cx="2633472" cy="359009"/>
          </a:xfrm>
          <a:prstGeom prst="rect">
            <a:avLst/>
          </a:prstGeom>
          <a:noFill/>
        </p:spPr>
        <p:txBody>
          <a:bodyPr lIns="91440" tIns="45720" rIns="91440" bIns="45720" anchor="t" anchorCtr="0">
            <a:spAutoFit/>
          </a:bodyPr>
          <a:lstStyle>
            <a:lvl1pPr marL="0" indent="0" algn="ctr">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4" name="Text Placeholder 11"/>
          <p:cNvSpPr>
            <a:spLocks noGrp="1"/>
          </p:cNvSpPr>
          <p:nvPr>
            <p:ph type="body" sz="quarter" idx="40" hasCustomPrompt="1"/>
          </p:nvPr>
        </p:nvSpPr>
        <p:spPr>
          <a:xfrm>
            <a:off x="3255264" y="3244291"/>
            <a:ext cx="2633472" cy="325795"/>
          </a:xfrm>
          <a:prstGeom prst="rect">
            <a:avLst/>
          </a:prstGeom>
          <a:noFill/>
        </p:spPr>
        <p:txBody>
          <a:bodyPr lIns="91440" tIns="45720" rIns="91440" bIns="45720" anchor="t" anchorCtr="0">
            <a:sp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Subtext</a:t>
            </a:r>
          </a:p>
        </p:txBody>
      </p:sp>
      <p:cxnSp>
        <p:nvCxnSpPr>
          <p:cNvPr id="25" name="Straight Connector 24"/>
          <p:cNvCxnSpPr/>
          <p:nvPr userDrawn="1"/>
        </p:nvCxnSpPr>
        <p:spPr>
          <a:xfrm>
            <a:off x="3255264"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457200" y="3763138"/>
            <a:ext cx="2633472" cy="1990390"/>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1"/>
          <p:cNvSpPr>
            <a:spLocks noGrp="1"/>
          </p:cNvSpPr>
          <p:nvPr>
            <p:ph type="body" sz="quarter" idx="44" hasCustomPrompt="1"/>
          </p:nvPr>
        </p:nvSpPr>
        <p:spPr>
          <a:xfrm>
            <a:off x="457200" y="3244291"/>
            <a:ext cx="2633472" cy="325795"/>
          </a:xfrm>
          <a:prstGeom prst="rect">
            <a:avLst/>
          </a:prstGeom>
          <a:noFill/>
        </p:spPr>
        <p:txBody>
          <a:bodyPr lIns="91440" tIns="45720" rIns="91440" bIns="45720" anchor="t" anchorCtr="0">
            <a:spAutoFit/>
          </a:bodyPr>
          <a:lstStyle>
            <a:lvl1pPr marL="0" indent="0" algn="ctr">
              <a:spcBef>
                <a:spcPts val="0"/>
              </a:spcBef>
              <a:buNone/>
              <a:defRPr sz="1517" b="0" baseline="0">
                <a:solidFill>
                  <a:schemeClr val="bg2"/>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Subtext</a:t>
            </a:r>
          </a:p>
        </p:txBody>
      </p:sp>
      <p:cxnSp>
        <p:nvCxnSpPr>
          <p:cNvPr id="28" name="Straight Connector 27"/>
          <p:cNvCxnSpPr/>
          <p:nvPr userDrawn="1"/>
        </p:nvCxnSpPr>
        <p:spPr>
          <a:xfrm>
            <a:off x="457200"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73224"/>
      </p:ext>
    </p:extLst>
  </p:cSld>
  <p:clrMapOvr>
    <a:masterClrMapping/>
  </p:clrMapOvr>
  <p:transition>
    <p:wip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457200" y="3236319"/>
            <a:ext cx="2633472" cy="2547991"/>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430243"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19" name="Content Placeholder 2"/>
          <p:cNvSpPr>
            <a:spLocks noGrp="1"/>
          </p:cNvSpPr>
          <p:nvPr>
            <p:ph sz="quarter" idx="28"/>
          </p:nvPr>
        </p:nvSpPr>
        <p:spPr>
          <a:xfrm>
            <a:off x="6053328"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29" hasCustomPrompt="1"/>
          </p:nvPr>
        </p:nvSpPr>
        <p:spPr>
          <a:xfrm>
            <a:off x="7026371"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2" name="Content Placeholder 2"/>
          <p:cNvSpPr>
            <a:spLocks noGrp="1"/>
          </p:cNvSpPr>
          <p:nvPr>
            <p:ph sz="quarter" idx="32"/>
          </p:nvPr>
        </p:nvSpPr>
        <p:spPr>
          <a:xfrm>
            <a:off x="3258757"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Picture Placeholder 2"/>
          <p:cNvSpPr>
            <a:spLocks noGrp="1"/>
          </p:cNvSpPr>
          <p:nvPr>
            <p:ph type="pic" sz="quarter" idx="33" hasCustomPrompt="1"/>
          </p:nvPr>
        </p:nvSpPr>
        <p:spPr>
          <a:xfrm>
            <a:off x="4231800"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0" y="2897762"/>
            <a:ext cx="2633472" cy="359009"/>
          </a:xfrm>
          <a:prstGeom prst="rect">
            <a:avLst/>
          </a:prstGeom>
          <a:solidFill>
            <a:schemeClr val="tx1"/>
          </a:solidFill>
        </p:spPr>
        <p:txBody>
          <a:bodyPr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36" name="Text Placeholder 11"/>
          <p:cNvSpPr>
            <a:spLocks noGrp="1"/>
          </p:cNvSpPr>
          <p:nvPr>
            <p:ph type="body" sz="quarter" idx="34" hasCustomPrompt="1"/>
          </p:nvPr>
        </p:nvSpPr>
        <p:spPr>
          <a:xfrm>
            <a:off x="3258757" y="2897762"/>
            <a:ext cx="2633472" cy="359009"/>
          </a:xfrm>
          <a:prstGeom prst="rect">
            <a:avLst/>
          </a:prstGeom>
          <a:solidFill>
            <a:schemeClr val="tx1"/>
          </a:solidFill>
        </p:spPr>
        <p:txBody>
          <a:bodyPr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37" name="Text Placeholder 11"/>
          <p:cNvSpPr>
            <a:spLocks noGrp="1"/>
          </p:cNvSpPr>
          <p:nvPr>
            <p:ph type="body" sz="quarter" idx="35" hasCustomPrompt="1"/>
          </p:nvPr>
        </p:nvSpPr>
        <p:spPr>
          <a:xfrm>
            <a:off x="6053328" y="2897762"/>
            <a:ext cx="2633472" cy="359009"/>
          </a:xfrm>
          <a:prstGeom prst="rect">
            <a:avLst/>
          </a:prstGeom>
          <a:solidFill>
            <a:schemeClr val="tx1"/>
          </a:solidFill>
        </p:spPr>
        <p:txBody>
          <a:bodyPr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3854590634"/>
      </p:ext>
    </p:extLst>
  </p:cSld>
  <p:clrMapOvr>
    <a:masterClrMapping/>
  </p:clrMapOvr>
  <p:transition>
    <p:wip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457202"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337718" y="1363143"/>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2" y="2550758"/>
            <a:ext cx="2466671" cy="359009"/>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63" name="Rectangle 62"/>
          <p:cNvSpPr/>
          <p:nvPr/>
        </p:nvSpPr>
        <p:spPr>
          <a:xfrm>
            <a:off x="2117537" y="2239898"/>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950" dirty="0">
              <a:solidFill>
                <a:srgbClr val="FFFFFF"/>
              </a:solidFill>
            </a:endParaRPr>
          </a:p>
        </p:txBody>
      </p:sp>
      <p:sp>
        <p:nvSpPr>
          <p:cNvPr id="64" name="Rectangle 63"/>
          <p:cNvSpPr/>
          <p:nvPr/>
        </p:nvSpPr>
        <p:spPr>
          <a:xfrm>
            <a:off x="464136" y="2239898"/>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950" dirty="0">
              <a:solidFill>
                <a:srgbClr val="FFFFFF"/>
              </a:solidFill>
            </a:endParaRPr>
          </a:p>
        </p:txBody>
      </p:sp>
      <p:sp>
        <p:nvSpPr>
          <p:cNvPr id="65" name="Down Arrow Callout 64"/>
          <p:cNvSpPr/>
          <p:nvPr/>
        </p:nvSpPr>
        <p:spPr>
          <a:xfrm>
            <a:off x="1287266" y="2239188"/>
            <a:ext cx="806334"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60" name="Rectangle 59"/>
          <p:cNvSpPr/>
          <p:nvPr/>
        </p:nvSpPr>
        <p:spPr>
          <a:xfrm>
            <a:off x="5000623" y="2239898"/>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950" dirty="0">
              <a:solidFill>
                <a:srgbClr val="FFFFFF"/>
              </a:solidFill>
            </a:endParaRPr>
          </a:p>
        </p:txBody>
      </p:sp>
      <p:sp>
        <p:nvSpPr>
          <p:cNvPr id="61" name="Rectangle 60"/>
          <p:cNvSpPr/>
          <p:nvPr/>
        </p:nvSpPr>
        <p:spPr>
          <a:xfrm>
            <a:off x="3347222" y="2239898"/>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950" dirty="0">
              <a:solidFill>
                <a:srgbClr val="FFFFFF"/>
              </a:solidFill>
            </a:endParaRPr>
          </a:p>
        </p:txBody>
      </p:sp>
      <p:sp>
        <p:nvSpPr>
          <p:cNvPr id="62" name="Down Arrow Callout 61"/>
          <p:cNvSpPr/>
          <p:nvPr/>
        </p:nvSpPr>
        <p:spPr>
          <a:xfrm>
            <a:off x="4170351" y="2239188"/>
            <a:ext cx="806334"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57" name="Rectangle 56"/>
          <p:cNvSpPr/>
          <p:nvPr/>
        </p:nvSpPr>
        <p:spPr>
          <a:xfrm>
            <a:off x="7870781" y="2239898"/>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950" dirty="0">
              <a:solidFill>
                <a:srgbClr val="FFFFFF"/>
              </a:solidFill>
            </a:endParaRPr>
          </a:p>
        </p:txBody>
      </p:sp>
      <p:sp>
        <p:nvSpPr>
          <p:cNvPr id="58" name="Rectangle 57"/>
          <p:cNvSpPr/>
          <p:nvPr/>
        </p:nvSpPr>
        <p:spPr>
          <a:xfrm>
            <a:off x="6217380" y="2239898"/>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950" dirty="0">
              <a:solidFill>
                <a:srgbClr val="FFFFFF"/>
              </a:solidFill>
            </a:endParaRPr>
          </a:p>
        </p:txBody>
      </p:sp>
      <p:sp>
        <p:nvSpPr>
          <p:cNvPr id="59" name="Down Arrow Callout 58"/>
          <p:cNvSpPr/>
          <p:nvPr/>
        </p:nvSpPr>
        <p:spPr>
          <a:xfrm>
            <a:off x="7040510" y="2239188"/>
            <a:ext cx="806334"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66" name="Picture Placeholder 2"/>
          <p:cNvSpPr>
            <a:spLocks noGrp="1"/>
          </p:cNvSpPr>
          <p:nvPr>
            <p:ph type="pic" sz="quarter" idx="27" hasCustomPrompt="1"/>
          </p:nvPr>
        </p:nvSpPr>
        <p:spPr>
          <a:xfrm>
            <a:off x="4219572" y="1363143"/>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7" name="Picture Placeholder 2"/>
          <p:cNvSpPr>
            <a:spLocks noGrp="1"/>
          </p:cNvSpPr>
          <p:nvPr>
            <p:ph type="pic" sz="quarter" idx="28" hasCustomPrompt="1"/>
          </p:nvPr>
        </p:nvSpPr>
        <p:spPr>
          <a:xfrm>
            <a:off x="7040510" y="1363143"/>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8" name="Text Placeholder 11"/>
          <p:cNvSpPr>
            <a:spLocks noGrp="1"/>
          </p:cNvSpPr>
          <p:nvPr>
            <p:ph type="body" sz="quarter" idx="29" hasCustomPrompt="1"/>
          </p:nvPr>
        </p:nvSpPr>
        <p:spPr>
          <a:xfrm>
            <a:off x="3354517" y="2550758"/>
            <a:ext cx="2466671" cy="35900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69" name="Text Placeholder 11"/>
          <p:cNvSpPr>
            <a:spLocks noGrp="1"/>
          </p:cNvSpPr>
          <p:nvPr>
            <p:ph type="body" sz="quarter" idx="30" hasCustomPrompt="1"/>
          </p:nvPr>
        </p:nvSpPr>
        <p:spPr>
          <a:xfrm>
            <a:off x="6210342" y="2550758"/>
            <a:ext cx="2466671" cy="359009"/>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733"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70" name="Content Placeholder 2"/>
          <p:cNvSpPr>
            <a:spLocks noGrp="1"/>
          </p:cNvSpPr>
          <p:nvPr>
            <p:ph sz="quarter" idx="31"/>
          </p:nvPr>
        </p:nvSpPr>
        <p:spPr>
          <a:xfrm>
            <a:off x="3354517"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 name="Content Placeholder 2"/>
          <p:cNvSpPr>
            <a:spLocks noGrp="1"/>
          </p:cNvSpPr>
          <p:nvPr>
            <p:ph sz="quarter" idx="32"/>
          </p:nvPr>
        </p:nvSpPr>
        <p:spPr>
          <a:xfrm>
            <a:off x="6220131"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3415165001"/>
      </p:ext>
    </p:extLst>
  </p:cSld>
  <p:clrMapOvr>
    <a:masterClrMapping/>
  </p:clrMapOvr>
  <p:transition>
    <p:wip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7" name="Content Placeholder 2"/>
          <p:cNvSpPr>
            <a:spLocks noGrp="1"/>
          </p:cNvSpPr>
          <p:nvPr>
            <p:ph sz="quarter" idx="27"/>
          </p:nvPr>
        </p:nvSpPr>
        <p:spPr>
          <a:xfrm>
            <a:off x="621794" y="2589018"/>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0" name="Rectangle 19"/>
          <p:cNvSpPr/>
          <p:nvPr userDrawn="1"/>
        </p:nvSpPr>
        <p:spPr>
          <a:xfrm>
            <a:off x="457201"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1" name="Text Placeholder 11"/>
          <p:cNvSpPr>
            <a:spLocks noGrp="1"/>
          </p:cNvSpPr>
          <p:nvPr>
            <p:ph type="body" sz="quarter" idx="11" hasCustomPrompt="1"/>
          </p:nvPr>
        </p:nvSpPr>
        <p:spPr>
          <a:xfrm>
            <a:off x="621793" y="2250461"/>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2" name="Content Placeholder 2"/>
          <p:cNvSpPr>
            <a:spLocks noGrp="1"/>
          </p:cNvSpPr>
          <p:nvPr>
            <p:ph sz="quarter" idx="28"/>
          </p:nvPr>
        </p:nvSpPr>
        <p:spPr>
          <a:xfrm>
            <a:off x="4789602" y="2589018"/>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3" name="Rectangle 22"/>
          <p:cNvSpPr/>
          <p:nvPr userDrawn="1"/>
        </p:nvSpPr>
        <p:spPr>
          <a:xfrm>
            <a:off x="4625011"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4" name="Text Placeholder 11"/>
          <p:cNvSpPr>
            <a:spLocks noGrp="1"/>
          </p:cNvSpPr>
          <p:nvPr>
            <p:ph type="body" sz="quarter" idx="29" hasCustomPrompt="1"/>
          </p:nvPr>
        </p:nvSpPr>
        <p:spPr>
          <a:xfrm>
            <a:off x="4789601" y="2250461"/>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5" name="Content Placeholder 2"/>
          <p:cNvSpPr>
            <a:spLocks noGrp="1"/>
          </p:cNvSpPr>
          <p:nvPr>
            <p:ph sz="quarter" idx="30"/>
          </p:nvPr>
        </p:nvSpPr>
        <p:spPr>
          <a:xfrm>
            <a:off x="621794" y="4500291"/>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6" name="Rectangle 25"/>
          <p:cNvSpPr/>
          <p:nvPr userDrawn="1"/>
        </p:nvSpPr>
        <p:spPr>
          <a:xfrm>
            <a:off x="457201"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27" name="Text Placeholder 11"/>
          <p:cNvSpPr>
            <a:spLocks noGrp="1"/>
          </p:cNvSpPr>
          <p:nvPr>
            <p:ph type="body" sz="quarter" idx="31" hasCustomPrompt="1"/>
          </p:nvPr>
        </p:nvSpPr>
        <p:spPr>
          <a:xfrm>
            <a:off x="621793" y="4161734"/>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8" name="Content Placeholder 2"/>
          <p:cNvSpPr>
            <a:spLocks noGrp="1"/>
          </p:cNvSpPr>
          <p:nvPr>
            <p:ph sz="quarter" idx="32"/>
          </p:nvPr>
        </p:nvSpPr>
        <p:spPr>
          <a:xfrm>
            <a:off x="4789602" y="4500291"/>
            <a:ext cx="3698417" cy="1161351"/>
          </a:xfrm>
          <a:prstGeom prst="rect">
            <a:avLst/>
          </a:prstGeom>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4625011"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t"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30" name="Text Placeholder 11"/>
          <p:cNvSpPr>
            <a:spLocks noGrp="1"/>
          </p:cNvSpPr>
          <p:nvPr>
            <p:ph type="body" sz="quarter" idx="33" hasCustomPrompt="1"/>
          </p:nvPr>
        </p:nvSpPr>
        <p:spPr>
          <a:xfrm>
            <a:off x="4789601" y="4161734"/>
            <a:ext cx="3698417" cy="359009"/>
          </a:xfrm>
          <a:prstGeom prst="rect">
            <a:avLst/>
          </a:prstGeom>
          <a:noFill/>
          <a:ln>
            <a:noFill/>
          </a:ln>
        </p:spPr>
        <p:txBody>
          <a:bodyPr wrap="square" lIns="91440" tIns="45720" rIns="91440" bIns="45720" anchor="t" anchorCtr="0">
            <a:spAutoFit/>
          </a:bodyPr>
          <a:lstStyle>
            <a:lvl1pPr marL="0" indent="0" algn="l">
              <a:spcBef>
                <a:spcPts val="0"/>
              </a:spcBef>
              <a:buNone/>
              <a:defRPr sz="1733"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3" name="Title 2"/>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4087647646"/>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4160" userDrawn="1">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38"/>
            <a:ext cx="4005072"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14"/>
            <a:ext cx="4005072"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p:cNvSpPr>
            <a:spLocks noGrp="1"/>
          </p:cNvSpPr>
          <p:nvPr>
            <p:ph type="body" sz="quarter" idx="32" hasCustomPrompt="1"/>
          </p:nvPr>
        </p:nvSpPr>
        <p:spPr>
          <a:xfrm>
            <a:off x="4681728" y="2208738"/>
            <a:ext cx="4005072"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9" name="Content Placeholder 2"/>
          <p:cNvSpPr>
            <a:spLocks noGrp="1"/>
          </p:cNvSpPr>
          <p:nvPr>
            <p:ph sz="quarter" idx="33"/>
          </p:nvPr>
        </p:nvSpPr>
        <p:spPr>
          <a:xfrm>
            <a:off x="4681728"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11"/>
          <p:cNvSpPr>
            <a:spLocks noGrp="1"/>
          </p:cNvSpPr>
          <p:nvPr>
            <p:ph type="body" sz="quarter" idx="34" hasCustomPrompt="1"/>
          </p:nvPr>
        </p:nvSpPr>
        <p:spPr>
          <a:xfrm>
            <a:off x="4681728" y="4059214"/>
            <a:ext cx="4005072"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31" name="Content Placeholder 2"/>
          <p:cNvSpPr>
            <a:spLocks noGrp="1"/>
          </p:cNvSpPr>
          <p:nvPr>
            <p:ph sz="quarter" idx="35"/>
          </p:nvPr>
        </p:nvSpPr>
        <p:spPr>
          <a:xfrm>
            <a:off x="4681728"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3" name="Text Placeholder 12"/>
          <p:cNvSpPr>
            <a:spLocks noGrp="1"/>
          </p:cNvSpPr>
          <p:nvPr>
            <p:ph type="body" sz="quarter" idx="16" hasCustomPrompt="1"/>
          </p:nvPr>
        </p:nvSpPr>
        <p:spPr bwMode="auto">
          <a:xfrm>
            <a:off x="223335" y="6194512"/>
            <a:ext cx="8692067" cy="282488"/>
          </a:xfrm>
          <a:prstGeom prst="rect">
            <a:avLst/>
          </a:prstGeom>
        </p:spPr>
        <p:txBody>
          <a:bodyPr vert="horz" wrap="square" lIns="91440" tIns="45720" rIns="91440" bIns="45720" rtlCol="0" anchor="b" anchorCtr="0">
            <a:noAutofit/>
          </a:bodyPr>
          <a:lstStyle>
            <a:lvl1pPr marL="0" indent="0">
              <a:buNone/>
              <a:defRPr lang="en-US" sz="867" dirty="0" smtClean="0">
                <a:solidFill>
                  <a:srgbClr val="000000"/>
                </a:solidFill>
                <a:cs typeface="Arial" pitchFamily="34" charset="0"/>
              </a:defRPr>
            </a:lvl1pPr>
          </a:lstStyle>
          <a:p>
            <a:pPr lvl="0">
              <a:lnSpc>
                <a:spcPct val="90000"/>
              </a:lnSpc>
              <a:spcBef>
                <a:spcPts val="217"/>
              </a:spcBef>
            </a:pPr>
            <a:r>
              <a:rPr lang="en-US" dirty="0"/>
              <a:t>Source placeholder; Arial 8pt. Publication Names are Italicized</a:t>
            </a:r>
          </a:p>
        </p:txBody>
      </p:sp>
    </p:spTree>
    <p:extLst>
      <p:ext uri="{BB962C8B-B14F-4D97-AF65-F5344CB8AC3E}">
        <p14:creationId xmlns:p14="http://schemas.microsoft.com/office/powerpoint/2010/main" val="2132928902"/>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457200"/>
            <a:ext cx="1626416" cy="557328"/>
          </a:xfrm>
          <a:prstGeom prst="rect">
            <a:avLst/>
          </a:prstGeom>
        </p:spPr>
      </p:pic>
    </p:spTree>
    <p:extLst>
      <p:ext uri="{BB962C8B-B14F-4D97-AF65-F5344CB8AC3E}">
        <p14:creationId xmlns:p14="http://schemas.microsoft.com/office/powerpoint/2010/main" val="359970285"/>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559890" y="2175216"/>
            <a:ext cx="1103603" cy="584775"/>
          </a:xfrm>
          <a:prstGeom prst="rect">
            <a:avLst/>
          </a:prstGeom>
          <a:noFill/>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809251" y="4315503"/>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a:t>
            </a:r>
          </a:p>
        </p:txBody>
      </p:sp>
      <p:sp>
        <p:nvSpPr>
          <p:cNvPr id="40" name="Right Arrow 39"/>
          <p:cNvSpPr/>
          <p:nvPr userDrawn="1"/>
        </p:nvSpPr>
        <p:spPr>
          <a:xfrm>
            <a:off x="606617" y="3305103"/>
            <a:ext cx="8061843"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5" name="TextBox 44"/>
          <p:cNvSpPr txBox="1"/>
          <p:nvPr userDrawn="1"/>
        </p:nvSpPr>
        <p:spPr>
          <a:xfrm>
            <a:off x="3001621" y="3078366"/>
            <a:ext cx="65" cy="615553"/>
          </a:xfrm>
          <a:prstGeom prst="rect">
            <a:avLst/>
          </a:prstGeom>
          <a:noFill/>
        </p:spPr>
        <p:txBody>
          <a:bodyPr wrap="square" lIns="91440" tIns="45720" rIns="91440" bIns="45720" rtlCol="0" anchor="t">
            <a:noAutofit/>
          </a:bodyPr>
          <a:lstStyle/>
          <a:p>
            <a:pPr>
              <a:spcBef>
                <a:spcPts val="1200"/>
              </a:spcBef>
            </a:pPr>
            <a:endParaRPr lang="en-US" sz="4000" dirty="0">
              <a:solidFill>
                <a:srgbClr val="A29060"/>
              </a:solidFill>
            </a:endParaRPr>
          </a:p>
        </p:txBody>
      </p:sp>
      <p:cxnSp>
        <p:nvCxnSpPr>
          <p:cNvPr id="78" name="Straight Connector 77"/>
          <p:cNvCxnSpPr/>
          <p:nvPr userDrawn="1"/>
        </p:nvCxnSpPr>
        <p:spPr>
          <a:xfrm>
            <a:off x="1465904" y="3945469"/>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001620" y="3945469"/>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4542553" y="3945469"/>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066553" y="3945469"/>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7615953" y="3945469"/>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7441966" y="2175216"/>
            <a:ext cx="1103603" cy="584775"/>
          </a:xfrm>
          <a:prstGeom prst="rect">
            <a:avLst/>
          </a:prstGeom>
          <a:noFill/>
        </p:spPr>
        <p:txBody>
          <a:bodyPr wrap="square" lIns="91440" tIns="45720" rIns="91440" bIns="45720" anchor="t" anchorCtr="0">
            <a:spAutoFit/>
          </a:bodyPr>
          <a:lstStyle>
            <a:lvl1pPr marL="0" indent="0" algn="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95" name="Text Placeholder 7"/>
          <p:cNvSpPr>
            <a:spLocks noGrp="1"/>
          </p:cNvSpPr>
          <p:nvPr>
            <p:ph type="body" sz="quarter" idx="24" hasCustomPrompt="1"/>
          </p:nvPr>
        </p:nvSpPr>
        <p:spPr>
          <a:xfrm>
            <a:off x="80891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96" name="Text Placeholder 11"/>
          <p:cNvSpPr>
            <a:spLocks noGrp="1"/>
          </p:cNvSpPr>
          <p:nvPr>
            <p:ph type="body" sz="quarter" idx="36" hasCustomPrompt="1"/>
          </p:nvPr>
        </p:nvSpPr>
        <p:spPr>
          <a:xfrm>
            <a:off x="2376898" y="4315503"/>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04" name="Text Placeholder 7"/>
          <p:cNvSpPr>
            <a:spLocks noGrp="1"/>
          </p:cNvSpPr>
          <p:nvPr>
            <p:ph type="body" sz="quarter" idx="37" hasCustomPrompt="1"/>
          </p:nvPr>
        </p:nvSpPr>
        <p:spPr>
          <a:xfrm>
            <a:off x="2387798"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105" name="Text Placeholder 11"/>
          <p:cNvSpPr>
            <a:spLocks noGrp="1"/>
          </p:cNvSpPr>
          <p:nvPr>
            <p:ph type="body" sz="quarter" idx="38" hasCustomPrompt="1"/>
          </p:nvPr>
        </p:nvSpPr>
        <p:spPr>
          <a:xfrm>
            <a:off x="3944545" y="4315503"/>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10" name="Text Placeholder 7"/>
          <p:cNvSpPr>
            <a:spLocks noGrp="1"/>
          </p:cNvSpPr>
          <p:nvPr>
            <p:ph type="body" sz="quarter" idx="39" hasCustomPrompt="1"/>
          </p:nvPr>
        </p:nvSpPr>
        <p:spPr>
          <a:xfrm>
            <a:off x="3940267"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111" name="Text Placeholder 11"/>
          <p:cNvSpPr>
            <a:spLocks noGrp="1"/>
          </p:cNvSpPr>
          <p:nvPr>
            <p:ph type="body" sz="quarter" idx="40" hasCustomPrompt="1"/>
          </p:nvPr>
        </p:nvSpPr>
        <p:spPr>
          <a:xfrm>
            <a:off x="5512192" y="4315503"/>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12" name="Text Placeholder 7"/>
          <p:cNvSpPr>
            <a:spLocks noGrp="1"/>
          </p:cNvSpPr>
          <p:nvPr>
            <p:ph type="body" sz="quarter" idx="41" hasCustomPrompt="1"/>
          </p:nvPr>
        </p:nvSpPr>
        <p:spPr>
          <a:xfrm>
            <a:off x="5516254"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126" name="Text Placeholder 11"/>
          <p:cNvSpPr>
            <a:spLocks noGrp="1"/>
          </p:cNvSpPr>
          <p:nvPr>
            <p:ph type="body" sz="quarter" idx="42" hasCustomPrompt="1"/>
          </p:nvPr>
        </p:nvSpPr>
        <p:spPr>
          <a:xfrm>
            <a:off x="7079840" y="4315503"/>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27" name="Text Placeholder 7"/>
          <p:cNvSpPr>
            <a:spLocks noGrp="1"/>
          </p:cNvSpPr>
          <p:nvPr>
            <p:ph type="body" sz="quarter" idx="43" hasCustomPrompt="1"/>
          </p:nvPr>
        </p:nvSpPr>
        <p:spPr>
          <a:xfrm>
            <a:off x="707950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grpSp>
        <p:nvGrpSpPr>
          <p:cNvPr id="42" name="Group 41"/>
          <p:cNvGrpSpPr/>
          <p:nvPr userDrawn="1"/>
        </p:nvGrpSpPr>
        <p:grpSpPr>
          <a:xfrm>
            <a:off x="2113735" y="4339702"/>
            <a:ext cx="228600" cy="228600"/>
            <a:chOff x="5068956" y="4549940"/>
            <a:chExt cx="529870" cy="529870"/>
          </a:xfrm>
        </p:grpSpPr>
        <p:sp>
          <p:nvSpPr>
            <p:cNvPr id="43" name="Oval 42"/>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44" name="Group 43"/>
            <p:cNvGrpSpPr/>
            <p:nvPr/>
          </p:nvGrpSpPr>
          <p:grpSpPr>
            <a:xfrm>
              <a:off x="5333891" y="4671174"/>
              <a:ext cx="0" cy="287402"/>
              <a:chOff x="5181435" y="5692959"/>
              <a:chExt cx="0" cy="326231"/>
            </a:xfrm>
          </p:grpSpPr>
          <p:cxnSp>
            <p:nvCxnSpPr>
              <p:cNvPr id="46" name="Straight Connector 4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userDrawn="1"/>
        </p:nvGrpSpPr>
        <p:grpSpPr>
          <a:xfrm>
            <a:off x="3696303"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5259069"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6822073"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04968095"/>
      </p:ext>
    </p:extLst>
  </p:cSld>
  <p:clrMapOvr>
    <a:masterClrMapping/>
  </p:clrMapOvr>
  <p:transition>
    <p:wip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167" b="0" baseline="0">
                <a:solidFill>
                  <a:schemeClr val="accent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38"/>
            <a:ext cx="2624328"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1"/>
          <p:cNvSpPr>
            <a:spLocks noGrp="1"/>
          </p:cNvSpPr>
          <p:nvPr>
            <p:ph type="body" sz="quarter" idx="24" hasCustomPrompt="1"/>
          </p:nvPr>
        </p:nvSpPr>
        <p:spPr>
          <a:xfrm>
            <a:off x="6057900" y="2208738"/>
            <a:ext cx="2624328"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19" name="Content Placeholder 2"/>
          <p:cNvSpPr>
            <a:spLocks noGrp="1"/>
          </p:cNvSpPr>
          <p:nvPr>
            <p:ph sz="quarter" idx="25"/>
          </p:nvPr>
        </p:nvSpPr>
        <p:spPr>
          <a:xfrm>
            <a:off x="6057900" y="2485733"/>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1"/>
          <p:cNvSpPr>
            <a:spLocks noGrp="1"/>
          </p:cNvSpPr>
          <p:nvPr>
            <p:ph type="body" sz="quarter" idx="27" hasCustomPrompt="1"/>
          </p:nvPr>
        </p:nvSpPr>
        <p:spPr>
          <a:xfrm>
            <a:off x="3263329" y="2208738"/>
            <a:ext cx="2624328"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1" name="Content Placeholder 2"/>
          <p:cNvSpPr>
            <a:spLocks noGrp="1"/>
          </p:cNvSpPr>
          <p:nvPr>
            <p:ph sz="quarter" idx="28"/>
          </p:nvPr>
        </p:nvSpPr>
        <p:spPr>
          <a:xfrm>
            <a:off x="3263329"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14"/>
            <a:ext cx="2624328"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p:cNvSpPr>
            <a:spLocks noGrp="1"/>
          </p:cNvSpPr>
          <p:nvPr>
            <p:ph type="body" sz="quarter" idx="32" hasCustomPrompt="1"/>
          </p:nvPr>
        </p:nvSpPr>
        <p:spPr>
          <a:xfrm>
            <a:off x="6057900" y="4059214"/>
            <a:ext cx="2624328"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5" name="Content Placeholder 2"/>
          <p:cNvSpPr>
            <a:spLocks noGrp="1"/>
          </p:cNvSpPr>
          <p:nvPr>
            <p:ph sz="quarter" idx="33"/>
          </p:nvPr>
        </p:nvSpPr>
        <p:spPr>
          <a:xfrm>
            <a:off x="6057900" y="4336209"/>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p:cNvSpPr>
            <a:spLocks noGrp="1"/>
          </p:cNvSpPr>
          <p:nvPr>
            <p:ph type="body" sz="quarter" idx="34" hasCustomPrompt="1"/>
          </p:nvPr>
        </p:nvSpPr>
        <p:spPr>
          <a:xfrm>
            <a:off x="3263329" y="4059214"/>
            <a:ext cx="2624328" cy="292388"/>
          </a:xfrm>
          <a:prstGeom prst="rect">
            <a:avLst/>
          </a:prstGeom>
          <a:solidFill>
            <a:schemeClr val="tx1"/>
          </a:solidFill>
        </p:spPr>
        <p:txBody>
          <a:bodyPr lIns="91440" tIns="45720" rIns="91440" bIns="45720" anchor="t" anchorCtr="0">
            <a:spAutoFit/>
          </a:bodyPr>
          <a:lstStyle>
            <a:lvl1pPr marL="0" indent="0" algn="ctr">
              <a:spcBef>
                <a:spcPts val="0"/>
              </a:spcBef>
              <a:buNone/>
              <a:defRPr sz="1300" b="0" baseline="0">
                <a:solidFill>
                  <a:schemeClr val="bg1"/>
                </a:solidFill>
              </a:defRPr>
            </a:lvl1pPr>
            <a:lvl2pPr marL="256241" indent="0">
              <a:buNone/>
              <a:defRPr/>
            </a:lvl2pPr>
            <a:lvl3pPr marL="435093" indent="0">
              <a:buNone/>
              <a:defRPr/>
            </a:lvl3pPr>
            <a:lvl4pPr marL="615666" indent="0">
              <a:buNone/>
              <a:defRPr/>
            </a:lvl4pPr>
            <a:lvl5pPr marL="555475" indent="0">
              <a:buNone/>
              <a:defRPr/>
            </a:lvl5pPr>
          </a:lstStyle>
          <a:p>
            <a:pPr lvl="0"/>
            <a:r>
              <a:rPr lang="en-US" dirty="0"/>
              <a:t>Title Header</a:t>
            </a:r>
          </a:p>
        </p:txBody>
      </p:sp>
      <p:sp>
        <p:nvSpPr>
          <p:cNvPr id="27" name="Content Placeholder 2"/>
          <p:cNvSpPr>
            <a:spLocks noGrp="1"/>
          </p:cNvSpPr>
          <p:nvPr>
            <p:ph sz="quarter" idx="35"/>
          </p:nvPr>
        </p:nvSpPr>
        <p:spPr>
          <a:xfrm>
            <a:off x="3263329"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300" dirty="0" smtClean="0"/>
            </a:lvl1pPr>
            <a:lvl2pPr>
              <a:defRPr lang="en-US" sz="1300" dirty="0" smtClean="0"/>
            </a:lvl2pPr>
            <a:lvl3pPr>
              <a:defRPr lang="en-US" sz="1300" dirty="0" smtClean="0"/>
            </a:lvl3pPr>
            <a:lvl4pPr>
              <a:defRPr lang="en-US" sz="1300" dirty="0" smtClean="0"/>
            </a:lvl4pPr>
            <a:lvl5pPr>
              <a:defRPr lang="en-US" sz="13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28" name="Text Placeholder 12"/>
          <p:cNvSpPr>
            <a:spLocks noGrp="1"/>
          </p:cNvSpPr>
          <p:nvPr>
            <p:ph type="body" sz="quarter" idx="16" hasCustomPrompt="1"/>
          </p:nvPr>
        </p:nvSpPr>
        <p:spPr bwMode="auto">
          <a:xfrm>
            <a:off x="223335" y="6194512"/>
            <a:ext cx="8692067" cy="282488"/>
          </a:xfrm>
          <a:prstGeom prst="rect">
            <a:avLst/>
          </a:prstGeom>
        </p:spPr>
        <p:txBody>
          <a:bodyPr vert="horz" wrap="square" lIns="91440" tIns="45720" rIns="91440" bIns="45720" rtlCol="0" anchor="b" anchorCtr="0">
            <a:noAutofit/>
          </a:bodyPr>
          <a:lstStyle>
            <a:lvl1pPr marL="0" indent="0">
              <a:buNone/>
              <a:defRPr lang="en-US" sz="867" dirty="0" smtClean="0">
                <a:solidFill>
                  <a:srgbClr val="000000"/>
                </a:solidFill>
                <a:cs typeface="Arial" pitchFamily="34" charset="0"/>
              </a:defRPr>
            </a:lvl1pPr>
          </a:lstStyle>
          <a:p>
            <a:pPr lvl="0">
              <a:lnSpc>
                <a:spcPct val="90000"/>
              </a:lnSpc>
              <a:spcBef>
                <a:spcPts val="217"/>
              </a:spcBef>
            </a:pPr>
            <a:r>
              <a:rPr lang="en-US" dirty="0"/>
              <a:t>Source placeholder; Arial 8pt. Publication Names are Italicized</a:t>
            </a:r>
          </a:p>
        </p:txBody>
      </p:sp>
    </p:spTree>
    <p:extLst>
      <p:ext uri="{BB962C8B-B14F-4D97-AF65-F5344CB8AC3E}">
        <p14:creationId xmlns:p14="http://schemas.microsoft.com/office/powerpoint/2010/main" val="218324929"/>
      </p:ext>
    </p:extLst>
  </p:cSld>
  <p:clrMapOvr>
    <a:masterClrMapping/>
  </p:clrMapOvr>
  <p:transition>
    <p:wip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228600" y="1601860"/>
            <a:ext cx="8686800" cy="4570340"/>
          </a:xfrm>
          <a:prstGeom prst="rect">
            <a:avLst/>
          </a:prstGeom>
        </p:spPr>
        <p:txBody>
          <a:bodyPr lIns="91440" tIns="45720" rIns="91440" bIns="45720" anchor="t">
            <a:noAutofit/>
          </a:bodyPr>
          <a:lstStyle>
            <a:lvl1pPr marL="0" indent="0">
              <a:buNone/>
              <a:defRPr sz="1517" baseline="0">
                <a:solidFill>
                  <a:schemeClr val="bg2"/>
                </a:solidFill>
              </a:defRPr>
            </a:lvl1pPr>
          </a:lstStyle>
          <a:p>
            <a:pPr marL="0" indent="0">
              <a:buNone/>
            </a:pPr>
            <a:r>
              <a:rPr lang="en-US" sz="1300" dirty="0"/>
              <a:t>Click to edit 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Disclosure</a:t>
            </a:r>
          </a:p>
        </p:txBody>
      </p:sp>
    </p:spTree>
    <p:extLst>
      <p:ext uri="{BB962C8B-B14F-4D97-AF65-F5344CB8AC3E}">
        <p14:creationId xmlns:p14="http://schemas.microsoft.com/office/powerpoint/2010/main" val="666692460"/>
      </p:ext>
    </p:extLst>
  </p:cSld>
  <p:clrMapOvr>
    <a:masterClrMapping/>
  </p:clrMapOvr>
  <p:transition>
    <p:wip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4" name="Picture 3"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54215" y="3051811"/>
            <a:ext cx="3017520" cy="754381"/>
          </a:xfrm>
          <a:prstGeom prst="rect">
            <a:avLst/>
          </a:prstGeom>
        </p:spPr>
      </p:pic>
    </p:spTree>
    <p:extLst>
      <p:ext uri="{BB962C8B-B14F-4D97-AF65-F5344CB8AC3E}">
        <p14:creationId xmlns:p14="http://schemas.microsoft.com/office/powerpoint/2010/main" val="391849949"/>
      </p:ext>
    </p:extLst>
  </p:cSld>
  <p:clrMapOvr>
    <a:masterClrMapping/>
  </p:clrMapOvr>
  <p:transition>
    <p:wip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cap="none" baseline="0"/>
            </a:lvl1pPr>
          </a:lstStyle>
          <a:p>
            <a:r>
              <a:rPr lang="en-US" dirty="0"/>
              <a:t>Click To Edit Master Title Style</a:t>
            </a:r>
          </a:p>
        </p:txBody>
      </p:sp>
      <p:sp>
        <p:nvSpPr>
          <p:cNvPr id="5" name="Text Placeholder 1"/>
          <p:cNvSpPr>
            <a:spLocks noGrp="1"/>
          </p:cNvSpPr>
          <p:nvPr>
            <p:ph idx="1"/>
          </p:nvPr>
        </p:nvSpPr>
        <p:spPr>
          <a:xfrm>
            <a:off x="280415" y="1286256"/>
            <a:ext cx="8601647" cy="4839907"/>
          </a:xfrm>
          <a:prstGeom prst="rect">
            <a:avLst/>
          </a:prstGeom>
        </p:spPr>
        <p:txBody>
          <a:bodyPr vert="horz" lIns="91440" tIns="45720" rIns="91440" bIns="45720" rtlCol="0">
            <a:normAutofit/>
          </a:bodyPr>
          <a:lstStyle>
            <a:lvl1pPr>
              <a:defRPr b="0" cap="none" baseline="0">
                <a:solidFill>
                  <a:schemeClr val="bg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Grp="1" noChangeArrowheads="1"/>
          </p:cNvSpPr>
          <p:nvPr>
            <p:ph type="sldNum" sz="quarter" idx="4"/>
          </p:nvPr>
        </p:nvSpPr>
        <p:spPr>
          <a:xfrm>
            <a:off x="481013" y="6578600"/>
            <a:ext cx="407987" cy="158750"/>
          </a:xfrm>
          <a:prstGeom prst="rect">
            <a:avLst/>
          </a:prstGeom>
          <a:ln/>
        </p:spPr>
        <p:txBody>
          <a:bodyPr wrap="none" lIns="0" tIns="0" rIns="0" bIns="0" anchor="b" anchorCtr="0"/>
          <a:lstStyle>
            <a:lvl1pPr algn="l" eaLnBrk="0" hangingPunct="0">
              <a:defRPr sz="1000" b="0">
                <a:solidFill>
                  <a:schemeClr val="bg1">
                    <a:lumMod val="50000"/>
                  </a:schemeClr>
                </a:solidFill>
                <a:latin typeface="+mn-lt"/>
              </a:defRPr>
            </a:lvl1pPr>
          </a:lstStyle>
          <a:p>
            <a:pPr>
              <a:defRPr/>
            </a:pPr>
            <a:fld id="{6CEC97FD-8207-4383-986B-E06FE21A3BA5}" type="slidenum">
              <a:rPr lang="en-US" smtClean="0">
                <a:solidFill>
                  <a:srgbClr val="FFFFFF">
                    <a:lumMod val="50000"/>
                  </a:srgbClr>
                </a:solidFill>
              </a:rPr>
              <a:pPr>
                <a:defRPr/>
              </a:pPr>
              <a:t>‹#›</a:t>
            </a:fld>
            <a:endParaRPr lang="he-IL">
              <a:solidFill>
                <a:srgbClr val="FFFFFF">
                  <a:lumMod val="50000"/>
                </a:srgbClr>
              </a:solidFill>
            </a:endParaRPr>
          </a:p>
        </p:txBody>
      </p:sp>
    </p:spTree>
    <p:extLst>
      <p:ext uri="{BB962C8B-B14F-4D97-AF65-F5344CB8AC3E}">
        <p14:creationId xmlns:p14="http://schemas.microsoft.com/office/powerpoint/2010/main" val="106923553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27" descr="BNYM_AIS_RGB"/>
          <p:cNvPicPr>
            <a:picLocks noChangeAspect="1" noChangeArrowheads="1"/>
          </p:cNvPicPr>
          <p:nvPr userDrawn="1"/>
        </p:nvPicPr>
        <p:blipFill>
          <a:blip r:embed="rId2">
            <a:extLst>
              <a:ext uri="{28A0092B-C50C-407E-A947-70E740481C1C}">
                <a14:useLocalDpi xmlns:a14="http://schemas.microsoft.com/office/drawing/2010/main" val="0"/>
              </a:ext>
            </a:extLst>
          </a:blip>
          <a:srcRect l="4553" t="11696" r="4553" b="11208"/>
          <a:stretch>
            <a:fillRect/>
          </a:stretch>
        </p:blipFill>
        <p:spPr bwMode="auto">
          <a:xfrm>
            <a:off x="7038975" y="123825"/>
            <a:ext cx="18256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19"/>
          <p:cNvSpPr>
            <a:spLocks noChangeShapeType="1"/>
          </p:cNvSpPr>
          <p:nvPr userDrawn="1"/>
        </p:nvSpPr>
        <p:spPr bwMode="auto">
          <a:xfrm flipH="1" flipV="1">
            <a:off x="228600" y="858838"/>
            <a:ext cx="8624888"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en-US" dirty="0">
              <a:solidFill>
                <a:srgbClr val="4B4B4B"/>
              </a:solidFill>
            </a:endParaRPr>
          </a:p>
        </p:txBody>
      </p:sp>
      <p:sp>
        <p:nvSpPr>
          <p:cNvPr id="6" name="Text Box 26"/>
          <p:cNvSpPr txBox="1">
            <a:spLocks noChangeArrowheads="1"/>
          </p:cNvSpPr>
          <p:nvPr userDrawn="1"/>
        </p:nvSpPr>
        <p:spPr bwMode="auto">
          <a:xfrm>
            <a:off x="155575" y="6584950"/>
            <a:ext cx="87931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sz="1400">
                <a:solidFill>
                  <a:schemeClr val="bg2"/>
                </a:solidFill>
                <a:latin typeface="Arial" charset="0"/>
              </a:defRPr>
            </a:lvl1pPr>
            <a:lvl2pPr marL="742950" indent="-285750">
              <a:defRPr sz="1400">
                <a:solidFill>
                  <a:schemeClr val="bg2"/>
                </a:solidFill>
                <a:latin typeface="Arial" charset="0"/>
              </a:defRPr>
            </a:lvl2pPr>
            <a:lvl3pPr marL="1143000" indent="-228600">
              <a:defRPr sz="1400">
                <a:solidFill>
                  <a:schemeClr val="bg2"/>
                </a:solidFill>
                <a:latin typeface="Arial" charset="0"/>
              </a:defRPr>
            </a:lvl3pPr>
            <a:lvl4pPr marL="1600200" indent="-228600">
              <a:defRPr sz="1400">
                <a:solidFill>
                  <a:schemeClr val="bg2"/>
                </a:solidFill>
                <a:latin typeface="Arial" charset="0"/>
              </a:defRPr>
            </a:lvl4pPr>
            <a:lvl5pPr marL="2057400" indent="-228600">
              <a:defRPr sz="1400">
                <a:solidFill>
                  <a:schemeClr val="bg2"/>
                </a:solidFill>
                <a:latin typeface="Arial" charset="0"/>
              </a:defRPr>
            </a:lvl5pPr>
            <a:lvl6pPr marL="2514600" indent="-228600" eaLnBrk="0" fontAlgn="base" hangingPunct="0">
              <a:lnSpc>
                <a:spcPct val="95000"/>
              </a:lnSpc>
              <a:spcBef>
                <a:spcPct val="0"/>
              </a:spcBef>
              <a:spcAft>
                <a:spcPct val="50000"/>
              </a:spcAft>
              <a:buClr>
                <a:schemeClr val="tx2"/>
              </a:buClr>
              <a:buChar char="•"/>
              <a:defRPr sz="1400">
                <a:solidFill>
                  <a:schemeClr val="bg2"/>
                </a:solidFill>
                <a:latin typeface="Arial" charset="0"/>
              </a:defRPr>
            </a:lvl6pPr>
            <a:lvl7pPr marL="2971800" indent="-228600" eaLnBrk="0" fontAlgn="base" hangingPunct="0">
              <a:lnSpc>
                <a:spcPct val="95000"/>
              </a:lnSpc>
              <a:spcBef>
                <a:spcPct val="0"/>
              </a:spcBef>
              <a:spcAft>
                <a:spcPct val="50000"/>
              </a:spcAft>
              <a:buClr>
                <a:schemeClr val="tx2"/>
              </a:buClr>
              <a:buChar char="•"/>
              <a:defRPr sz="1400">
                <a:solidFill>
                  <a:schemeClr val="bg2"/>
                </a:solidFill>
                <a:latin typeface="Arial" charset="0"/>
              </a:defRPr>
            </a:lvl7pPr>
            <a:lvl8pPr marL="3429000" indent="-228600" eaLnBrk="0" fontAlgn="base" hangingPunct="0">
              <a:lnSpc>
                <a:spcPct val="95000"/>
              </a:lnSpc>
              <a:spcBef>
                <a:spcPct val="0"/>
              </a:spcBef>
              <a:spcAft>
                <a:spcPct val="50000"/>
              </a:spcAft>
              <a:buClr>
                <a:schemeClr val="tx2"/>
              </a:buClr>
              <a:buChar char="•"/>
              <a:defRPr sz="1400">
                <a:solidFill>
                  <a:schemeClr val="bg2"/>
                </a:solidFill>
                <a:latin typeface="Arial" charset="0"/>
              </a:defRPr>
            </a:lvl8pPr>
            <a:lvl9pPr marL="3886200" indent="-228600" eaLnBrk="0" fontAlgn="base" hangingPunct="0">
              <a:lnSpc>
                <a:spcPct val="95000"/>
              </a:lnSpc>
              <a:spcBef>
                <a:spcPct val="0"/>
              </a:spcBef>
              <a:spcAft>
                <a:spcPct val="50000"/>
              </a:spcAft>
              <a:buClr>
                <a:schemeClr val="tx2"/>
              </a:buClr>
              <a:buChar char="•"/>
              <a:defRPr sz="1400">
                <a:solidFill>
                  <a:schemeClr val="bg2"/>
                </a:solidFill>
                <a:latin typeface="Arial" charset="0"/>
              </a:defRPr>
            </a:lvl9pPr>
          </a:lstStyle>
          <a:p>
            <a:pPr>
              <a:spcAft>
                <a:spcPct val="0"/>
              </a:spcAft>
            </a:pPr>
            <a:r>
              <a:rPr lang="en-GB" altLang="en-US" sz="900" i="1" dirty="0">
                <a:solidFill>
                  <a:srgbClr val="000000"/>
                </a:solidFill>
              </a:rPr>
              <a:t>Information Security Identification: Confidential</a:t>
            </a:r>
          </a:p>
        </p:txBody>
      </p:sp>
      <p:sp>
        <p:nvSpPr>
          <p:cNvPr id="1039384" name="Rectangle 24"/>
          <p:cNvSpPr>
            <a:spLocks noGrp="1" noChangeArrowheads="1"/>
          </p:cNvSpPr>
          <p:nvPr>
            <p:ph type="ctrTitle" sz="quarter"/>
          </p:nvPr>
        </p:nvSpPr>
        <p:spPr bwMode="auto">
          <a:xfrm>
            <a:off x="230188" y="935038"/>
            <a:ext cx="7132637" cy="406400"/>
          </a:xfrm>
          <a:ln algn="ctr"/>
        </p:spPr>
        <p:txBody>
          <a:bodyPr anchor="t">
            <a:spAutoFit/>
          </a:bodyPr>
          <a:lstStyle>
            <a:lvl1pPr>
              <a:defRPr/>
            </a:lvl1pPr>
          </a:lstStyle>
          <a:p>
            <a:r>
              <a:rPr lang="en-US"/>
              <a:t>Click to edit Master title style</a:t>
            </a:r>
          </a:p>
        </p:txBody>
      </p:sp>
      <p:sp>
        <p:nvSpPr>
          <p:cNvPr id="1039385" name="Rectangle 25"/>
          <p:cNvSpPr>
            <a:spLocks noGrp="1" noChangeArrowheads="1"/>
          </p:cNvSpPr>
          <p:nvPr>
            <p:ph type="subTitle" sz="quarter" idx="1"/>
          </p:nvPr>
        </p:nvSpPr>
        <p:spPr bwMode="auto">
          <a:xfrm>
            <a:off x="142875" y="1303338"/>
            <a:ext cx="6400800" cy="854075"/>
          </a:xfrm>
          <a:ln algn="ctr"/>
        </p:spPr>
        <p:txBody>
          <a:bodyPr lIns="91440" tIns="45720" rIns="91440" bIns="45720">
            <a:spAutoFit/>
          </a:bodyPr>
          <a:lstStyle>
            <a:lvl1pPr>
              <a:defRPr b="0" i="1"/>
            </a:lvl1pPr>
          </a:lstStyle>
          <a:p>
            <a:r>
              <a:rPr lang="en-US"/>
              <a:t>Click to edit Master subtitle style</a:t>
            </a:r>
          </a:p>
          <a:p>
            <a:r>
              <a:rPr lang="en-US"/>
              <a:t>Click to edit Master subtitle style</a:t>
            </a:r>
          </a:p>
        </p:txBody>
      </p:sp>
    </p:spTree>
    <p:extLst>
      <p:ext uri="{BB962C8B-B14F-4D97-AF65-F5344CB8AC3E}">
        <p14:creationId xmlns:p14="http://schemas.microsoft.com/office/powerpoint/2010/main" val="357437478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514200430"/>
      </p:ext>
    </p:extLst>
  </p:cSld>
  <p:clrMapOvr>
    <a:masterClrMapping/>
  </p:clrMapOvr>
  <p:transition>
    <p:wip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Disclosure">
    <p:spTree>
      <p:nvGrpSpPr>
        <p:cNvPr id="1" name=""/>
        <p:cNvGrpSpPr/>
        <p:nvPr/>
      </p:nvGrpSpPr>
      <p:grpSpPr>
        <a:xfrm>
          <a:off x="0" y="0"/>
          <a:ext cx="0" cy="0"/>
          <a:chOff x="0" y="0"/>
          <a:chExt cx="0" cy="0"/>
        </a:xfrm>
      </p:grpSpPr>
      <p:sp>
        <p:nvSpPr>
          <p:cNvPr id="2" name="TextBox 1"/>
          <p:cNvSpPr txBox="1"/>
          <p:nvPr userDrawn="1"/>
        </p:nvSpPr>
        <p:spPr>
          <a:xfrm>
            <a:off x="1405585" y="973991"/>
            <a:ext cx="914400" cy="914400"/>
          </a:xfrm>
          <a:prstGeom prst="rect">
            <a:avLst/>
          </a:prstGeom>
          <a:noFill/>
        </p:spPr>
        <p:txBody>
          <a:bodyPr wrap="none" lIns="91421" tIns="45711" rIns="91421" bIns="45711" rtlCol="0">
            <a:noAutofit/>
          </a:bodyPr>
          <a:lstStyle/>
          <a:p>
            <a:pPr defTabSz="914202">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350" y="1160464"/>
            <a:ext cx="8697057" cy="4932362"/>
          </a:xfrm>
        </p:spPr>
        <p:txBody>
          <a:bodyPr/>
          <a:lstStyle>
            <a:lvl1pPr>
              <a:defRPr sz="900" b="0">
                <a:solidFill>
                  <a:srgbClr val="000000"/>
                </a:solidFill>
              </a:defRPr>
            </a:lvl1pPr>
            <a:lvl2pPr>
              <a:defRPr sz="1200"/>
            </a:lvl2pPr>
            <a:lvl3pPr>
              <a:defRPr sz="1200"/>
            </a:lvl3pPr>
            <a:lvl4pPr>
              <a:defRPr sz="1100"/>
            </a:lvl4pPr>
            <a:lvl5pPr>
              <a:defRPr sz="1000"/>
            </a:lvl5pPr>
          </a:lstStyle>
          <a:p>
            <a:pPr lvl="0"/>
            <a:r>
              <a:rPr lang="en-US" dirty="0"/>
              <a:t>Click to add disclosure copy Arial 9pt</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83265245"/>
      </p:ext>
    </p:extLst>
  </p:cSld>
  <p:clrMapOvr>
    <a:masterClrMapping/>
  </p:clrMapOvr>
  <p:transition>
    <p:wip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Content: One">
    <p:spTree>
      <p:nvGrpSpPr>
        <p:cNvPr id="1" name=""/>
        <p:cNvGrpSpPr/>
        <p:nvPr/>
      </p:nvGrpSpPr>
      <p:grpSpPr>
        <a:xfrm>
          <a:off x="0" y="0"/>
          <a:ext cx="0" cy="0"/>
          <a:chOff x="0" y="0"/>
          <a:chExt cx="0" cy="0"/>
        </a:xfrm>
      </p:grpSpPr>
      <p:sp>
        <p:nvSpPr>
          <p:cNvPr id="4" name="Disclaimer" hidden="1"/>
          <p:cNvSpPr txBox="1">
            <a:spLocks noChangeArrowheads="1"/>
          </p:cNvSpPr>
          <p:nvPr userDrawn="1">
            <p:custDataLst>
              <p:tags r:id="rId1"/>
            </p:custDataLst>
          </p:nvPr>
        </p:nvSpPr>
        <p:spPr bwMode="auto">
          <a:xfrm>
            <a:off x="4637943" y="6402492"/>
            <a:ext cx="274320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4202" eaLnBrk="1" hangingPunct="1">
              <a:defRPr/>
            </a:pPr>
            <a:endParaRPr lang="en-GB" sz="1000" noProof="1">
              <a:solidFill>
                <a:srgbClr val="000000"/>
              </a:solidFill>
            </a:endParaRPr>
          </a:p>
        </p:txBody>
      </p:sp>
      <p:sp>
        <p:nvSpPr>
          <p:cNvPr id="5" name="Section Header"/>
          <p:cNvSpPr txBox="1">
            <a:spLocks noChangeArrowheads="1"/>
          </p:cNvSpPr>
          <p:nvPr userDrawn="1">
            <p:custDataLst>
              <p:tags r:id="rId2"/>
            </p:custDataLst>
          </p:nvPr>
        </p:nvSpPr>
        <p:spPr bwMode="auto">
          <a:xfrm>
            <a:off x="473495" y="717550"/>
            <a:ext cx="6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287338"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defTabSz="914202" eaLnBrk="1" hangingPunct="1">
              <a:spcAft>
                <a:spcPts val="983"/>
              </a:spcAft>
              <a:defRPr/>
            </a:pPr>
            <a:endParaRPr lang="en-GB" sz="1000" noProof="1">
              <a:solidFill>
                <a:srgbClr val="000000"/>
              </a:solidFill>
              <a:latin typeface="Arial" pitchFamily="34" charset="0"/>
              <a:ea typeface="Cambria Math" pitchFamily="18" charset="0"/>
              <a:cs typeface="Cambria Math" pitchFamily="18" charset="0"/>
            </a:endParaRPr>
          </a:p>
        </p:txBody>
      </p:sp>
      <p:sp>
        <p:nvSpPr>
          <p:cNvPr id="6" name="Date/Filepath" hidden="1"/>
          <p:cNvSpPr txBox="1">
            <a:spLocks noChangeArrowheads="1"/>
          </p:cNvSpPr>
          <p:nvPr userDrawn="1">
            <p:custDataLst>
              <p:tags r:id="rId3"/>
            </p:custDataLst>
          </p:nvPr>
        </p:nvSpPr>
        <p:spPr bwMode="auto">
          <a:xfrm>
            <a:off x="1357556" y="468317"/>
            <a:ext cx="729847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indent="-287338"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r" defTabSz="914202" eaLnBrk="1" hangingPunct="1">
              <a:spcAft>
                <a:spcPts val="983"/>
              </a:spcAft>
              <a:defRPr/>
            </a:pPr>
            <a:r>
              <a:rPr lang="en-GB" sz="1000" noProof="1">
                <a:solidFill>
                  <a:srgbClr val="000000"/>
                </a:solidFill>
                <a:latin typeface="Arial" pitchFamily="34" charset="0"/>
              </a:rPr>
              <a:t>7/8/2013 C:\Users\aschuckman002\Documents\Advisory\BNYM AIS Strategy\Execution\Presentation\Deck for Alan 7.8.13v5.pptx</a:t>
            </a:r>
          </a:p>
        </p:txBody>
      </p:sp>
      <p:sp>
        <p:nvSpPr>
          <p:cNvPr id="14" name="Title 23"/>
          <p:cNvSpPr>
            <a:spLocks noGrp="1"/>
          </p:cNvSpPr>
          <p:nvPr>
            <p:ph type="title"/>
          </p:nvPr>
        </p:nvSpPr>
        <p:spPr>
          <a:xfrm>
            <a:off x="357618" y="278772"/>
            <a:ext cx="8500697" cy="660400"/>
          </a:xfrm>
        </p:spPr>
        <p:txBody>
          <a:bodyPr/>
          <a:lstStyle/>
          <a:p>
            <a:r>
              <a:rPr lang="en-US" noProof="0"/>
              <a:t>Click to edit Master title style</a:t>
            </a:r>
            <a:endParaRPr lang="en-US" noProof="0" dirty="0"/>
          </a:p>
        </p:txBody>
      </p:sp>
      <p:sp>
        <p:nvSpPr>
          <p:cNvPr id="31" name="Content Placeholder 2"/>
          <p:cNvSpPr>
            <a:spLocks noGrp="1"/>
          </p:cNvSpPr>
          <p:nvPr>
            <p:ph sz="quarter" idx="15"/>
          </p:nvPr>
        </p:nvSpPr>
        <p:spPr>
          <a:xfrm>
            <a:off x="482270" y="1952513"/>
            <a:ext cx="8179723" cy="3896958"/>
          </a:xfrm>
        </p:spPr>
        <p:txBody>
          <a:bodyPr/>
          <a:lstStyle>
            <a:lvl1pPr>
              <a:defRPr baseline="0"/>
            </a:lvl1pPr>
            <a:lvl5pPr>
              <a:defRPr baseline="0"/>
            </a:lvl5pPr>
            <a:lvl6pPr>
              <a:buAutoNum type="arabicPeriod"/>
              <a:defRPr/>
            </a:lvl6pPr>
            <a:lvl7pPr>
              <a:buAutoNum type="alphaLcPeriod"/>
              <a:defRPr/>
            </a:lvl7pPr>
            <a:lvl8pPr>
              <a:buAutoNum type="romanLcPeriod"/>
              <a:defRPr/>
            </a:lvl8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535995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6_Title, Subtitle &amp; Sourc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1248511" y="1160466"/>
            <a:ext cx="7677150" cy="49688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20732363"/>
      </p:ext>
    </p:extLst>
  </p:cSld>
  <p:clrMapOvr>
    <a:masterClrMapping/>
  </p:clrMapOvr>
  <p:transition>
    <p:wip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3" y="6274190"/>
            <a:ext cx="8684756" cy="196977"/>
          </a:xfrm>
          <a:prstGeom prst="rect">
            <a:avLst/>
          </a:prstGeom>
        </p:spPr>
        <p:txBody>
          <a:bodyPr wrap="square" lIns="0" tIns="45720" rIns="0" bIns="45720" anchor="b" anchorCtr="0">
            <a:noAutofit/>
          </a:bodyPr>
          <a:lstStyle>
            <a:lvl1pPr marL="0" indent="0">
              <a:lnSpc>
                <a:spcPct val="90000"/>
              </a:lnSpc>
              <a:spcBef>
                <a:spcPts val="185"/>
              </a:spcBef>
              <a:buNone/>
              <a:defRPr sz="738"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4277043074"/>
      </p:ext>
    </p:extLst>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457200" y="2224126"/>
            <a:ext cx="40050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 name="Content Placeholder 2"/>
          <p:cNvSpPr>
            <a:spLocks noGrp="1"/>
          </p:cNvSpPr>
          <p:nvPr>
            <p:ph sz="quarter" idx="17"/>
          </p:nvPr>
        </p:nvSpPr>
        <p:spPr>
          <a:xfrm>
            <a:off x="457200" y="2794573"/>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p:cNvSpPr>
            <a:spLocks noGrp="1"/>
          </p:cNvSpPr>
          <p:nvPr>
            <p:ph type="body" sz="quarter" idx="18" hasCustomPrompt="1"/>
          </p:nvPr>
        </p:nvSpPr>
        <p:spPr>
          <a:xfrm>
            <a:off x="457200" y="2483702"/>
            <a:ext cx="40050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7" name="Text Placeholder 11"/>
          <p:cNvSpPr>
            <a:spLocks noGrp="1"/>
          </p:cNvSpPr>
          <p:nvPr>
            <p:ph type="body" sz="quarter" idx="19" hasCustomPrompt="1"/>
          </p:nvPr>
        </p:nvSpPr>
        <p:spPr>
          <a:xfrm>
            <a:off x="4681728" y="2224126"/>
            <a:ext cx="40050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8" name="Text Placeholder 11"/>
          <p:cNvSpPr>
            <a:spLocks noGrp="1"/>
          </p:cNvSpPr>
          <p:nvPr>
            <p:ph type="body" sz="quarter" idx="21" hasCustomPrompt="1"/>
          </p:nvPr>
        </p:nvSpPr>
        <p:spPr>
          <a:xfrm>
            <a:off x="4681728" y="2483702"/>
            <a:ext cx="40050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9" name="Content Placeholder 2"/>
          <p:cNvSpPr>
            <a:spLocks noGrp="1"/>
          </p:cNvSpPr>
          <p:nvPr>
            <p:ph sz="quarter" idx="22"/>
          </p:nvPr>
        </p:nvSpPr>
        <p:spPr>
          <a:xfrm>
            <a:off x="4681728" y="2794573"/>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6374" y="1200090"/>
            <a:ext cx="84604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1690804669"/>
      </p:ext>
    </p:extLst>
  </p:cSld>
  <p:clrMapOvr>
    <a:masterClrMapping/>
  </p:clrMapOvr>
  <p:transition>
    <p:wip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NYM numbers">
    <p:spTree>
      <p:nvGrpSpPr>
        <p:cNvPr id="1" name=""/>
        <p:cNvGrpSpPr/>
        <p:nvPr/>
      </p:nvGrpSpPr>
      <p:grpSpPr>
        <a:xfrm>
          <a:off x="0" y="0"/>
          <a:ext cx="0" cy="0"/>
          <a:chOff x="0" y="0"/>
          <a:chExt cx="0" cy="0"/>
        </a:xfrm>
      </p:grpSpPr>
      <p:sp>
        <p:nvSpPr>
          <p:cNvPr id="12" name="Text Placeholder 12"/>
          <p:cNvSpPr>
            <a:spLocks noGrp="1"/>
          </p:cNvSpPr>
          <p:nvPr>
            <p:ph type="body" sz="quarter" idx="16"/>
          </p:nvPr>
        </p:nvSpPr>
        <p:spPr bwMode="auto">
          <a:xfrm>
            <a:off x="218414" y="6274192"/>
            <a:ext cx="8707315" cy="196977"/>
          </a:xfrm>
          <a:prstGeom prst="rect">
            <a:avLst/>
          </a:prstGeom>
        </p:spPr>
        <p:txBody>
          <a:bodyPr tIns="45720" bIns="45720" anchor="b" anchorCtr="0"/>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3" y="1160856"/>
            <a:ext cx="2592000" cy="504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6045187"/>
      </p:ext>
    </p:extLst>
  </p:cSld>
  <p:clrMapOvr>
    <a:masterClrMapping/>
  </p:clrMapOvr>
  <p:transition>
    <p:wip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3_Title, Conten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4361"/>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414" y="1160475"/>
            <a:ext cx="8707315" cy="4932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23654319"/>
      </p:ext>
    </p:extLst>
  </p:cSld>
  <p:clrMapOvr>
    <a:masterClrMapping/>
  </p:clrMapOvr>
  <p:transition>
    <p:wip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diagram lef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4361"/>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3475898" y="1160475"/>
            <a:ext cx="5449766" cy="4932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99684200"/>
      </p:ext>
    </p:extLst>
  </p:cSld>
  <p:clrMapOvr>
    <a:masterClrMapping/>
  </p:clrMapOvr>
  <p:transition>
    <p:wip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8_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4361"/>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414"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18"/>
          </p:nvPr>
        </p:nvSpPr>
        <p:spPr>
          <a:xfrm>
            <a:off x="218343" y="1628993"/>
            <a:ext cx="4270154" cy="446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12"/>
          <p:cNvSpPr>
            <a:spLocks noGrp="1"/>
          </p:cNvSpPr>
          <p:nvPr>
            <p:ph sz="quarter" idx="19"/>
          </p:nvPr>
        </p:nvSpPr>
        <p:spPr>
          <a:xfrm>
            <a:off x="4637943" y="1628993"/>
            <a:ext cx="4270154" cy="4463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7558433"/>
      </p:ext>
    </p:extLst>
  </p:cSld>
  <p:clrMapOvr>
    <a:masterClrMapping/>
  </p:clrMapOvr>
  <p:transition>
    <p:wip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414" y="6274361"/>
            <a:ext cx="8707315"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3"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p:cNvSpPr>
            <a:spLocks noGrp="1"/>
          </p:cNvSpPr>
          <p:nvPr>
            <p:ph sz="quarter" idx="18"/>
          </p:nvPr>
        </p:nvSpPr>
        <p:spPr>
          <a:xfrm>
            <a:off x="4637943"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29271775"/>
      </p:ext>
    </p:extLst>
  </p:cSld>
  <p:clrMapOvr>
    <a:masterClrMapping/>
  </p:clrMapOvr>
  <p:transition>
    <p:wip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Case studies">
    <p:spTree>
      <p:nvGrpSpPr>
        <p:cNvPr id="1" name=""/>
        <p:cNvGrpSpPr/>
        <p:nvPr/>
      </p:nvGrpSpPr>
      <p:grpSpPr>
        <a:xfrm>
          <a:off x="0" y="0"/>
          <a:ext cx="0" cy="0"/>
          <a:chOff x="0" y="0"/>
          <a:chExt cx="0" cy="0"/>
        </a:xfrm>
      </p:grpSpPr>
      <p:sp>
        <p:nvSpPr>
          <p:cNvPr id="14" name="Content Placeholder 3"/>
          <p:cNvSpPr>
            <a:spLocks noGrp="1"/>
          </p:cNvSpPr>
          <p:nvPr>
            <p:ph sz="quarter" idx="18"/>
          </p:nvPr>
        </p:nvSpPr>
        <p:spPr>
          <a:xfrm>
            <a:off x="6865621" y="1160748"/>
            <a:ext cx="2060259" cy="4680000"/>
          </a:xfrm>
          <a:ln w="28575">
            <a:solidFill>
              <a:schemeClr val="accent1"/>
            </a:solidFill>
          </a:ln>
        </p:spPr>
        <p:txBody>
          <a:bodyPr lIns="72000" tIns="72000" rIns="72000" bIns="72000"/>
          <a:lstStyle>
            <a:lvl1pPr>
              <a:defRPr lang="en-US" sz="1200" b="1" kern="1200" dirty="0" smtClean="0">
                <a:solidFill>
                  <a:schemeClr val="accent1"/>
                </a:solidFill>
                <a:latin typeface="+mn-lt"/>
                <a:ea typeface="+mn-ea"/>
                <a:cs typeface="+mn-cs"/>
              </a:defRPr>
            </a:lvl1pPr>
            <a:lvl2pPr>
              <a:spcAft>
                <a:spcPts val="0"/>
              </a:spcAft>
              <a:defRPr lang="en-US" sz="1200" b="1" kern="1200" dirty="0" smtClean="0">
                <a:solidFill>
                  <a:schemeClr val="tx1"/>
                </a:solidFill>
                <a:latin typeface="+mn-lt"/>
                <a:ea typeface="+mn-ea"/>
                <a:cs typeface="+mn-cs"/>
              </a:defRPr>
            </a:lvl2pPr>
            <a:lvl3pPr marL="0" indent="0">
              <a:defRPr lang="en-US" sz="1200" kern="1200" dirty="0" smtClean="0">
                <a:solidFill>
                  <a:srgbClr val="000000"/>
                </a:solidFill>
                <a:latin typeface="+mn-lt"/>
                <a:ea typeface="+mn-ea"/>
                <a:cs typeface="+mn-cs"/>
              </a:defRPr>
            </a:lvl3pPr>
            <a:lvl4pPr marL="361950" indent="-180975">
              <a:defRPr lang="en-US" sz="1200" kern="1200" dirty="0" smtClean="0">
                <a:solidFill>
                  <a:srgbClr val="000000"/>
                </a:solidFill>
                <a:latin typeface="+mn-lt"/>
                <a:ea typeface="+mn-ea"/>
                <a:cs typeface="+mn-cs"/>
              </a:defRPr>
            </a:lvl4pPr>
            <a:lvl5pPr marL="355600" indent="-179388">
              <a:defRPr lang="en-GB" sz="1200" kern="1200" dirty="0">
                <a:solidFill>
                  <a:srgbClr val="000000"/>
                </a:solidFill>
                <a:latin typeface="+mn-lt"/>
                <a:ea typeface="+mn-ea"/>
                <a:cs typeface="+mn-cs"/>
              </a:defRPr>
            </a:lvl5pPr>
          </a:lstStyle>
          <a:p>
            <a:pPr marL="0" lvl="0" indent="0" algn="l" defTabSz="914400" rtl="0" eaLnBrk="1" latinLnBrk="0" hangingPunct="1">
              <a:lnSpc>
                <a:spcPct val="100000"/>
              </a:lnSpc>
              <a:spcBef>
                <a:spcPts val="600"/>
              </a:spcBef>
              <a:buFont typeface="Arial" pitchFamily="34" charset="0"/>
              <a:buNone/>
            </a:pPr>
            <a:r>
              <a:rPr lang="en-US" dirty="0"/>
              <a:t>Click to edit Master text styles</a:t>
            </a:r>
          </a:p>
          <a:p>
            <a:pPr marL="0" lvl="1" indent="0" algn="l" defTabSz="914400" rtl="0" eaLnBrk="1" latinLnBrk="0" hangingPunct="1">
              <a:lnSpc>
                <a:spcPct val="100000"/>
              </a:lnSpc>
              <a:spcBef>
                <a:spcPts val="600"/>
              </a:spcBef>
              <a:buFont typeface="Wingdings" charset="2"/>
              <a:buNone/>
            </a:pPr>
            <a:r>
              <a:rPr lang="en-US" dirty="0"/>
              <a:t>Second level</a:t>
            </a:r>
          </a:p>
          <a:p>
            <a:pPr marL="180975" lvl="2" indent="-180975" algn="l" defTabSz="914400" rtl="0" eaLnBrk="1" latinLnBrk="0" hangingPunct="1">
              <a:lnSpc>
                <a:spcPct val="100000"/>
              </a:lnSpc>
              <a:spcBef>
                <a:spcPts val="600"/>
              </a:spcBef>
              <a:buFont typeface="Wingdings" panose="05000000000000000000" pitchFamily="2" charset="2"/>
              <a:buNone/>
            </a:pPr>
            <a:r>
              <a:rPr lang="en-US" dirty="0"/>
              <a:t>Third level</a:t>
            </a:r>
          </a:p>
          <a:p>
            <a:pPr marL="179388" lvl="3" indent="-179388" algn="l" defTabSz="914400" rtl="0" eaLnBrk="1" latinLnBrk="0" hangingPunct="1">
              <a:lnSpc>
                <a:spcPct val="100000"/>
              </a:lnSpc>
              <a:spcBef>
                <a:spcPts val="600"/>
              </a:spcBef>
              <a:buFont typeface="Wingdings" panose="05000000000000000000" pitchFamily="2" charset="2"/>
              <a:buChar char="§"/>
            </a:pPr>
            <a:r>
              <a:rPr lang="en-US" dirty="0"/>
              <a:t>Fourth level</a:t>
            </a:r>
          </a:p>
          <a:p>
            <a:pPr marL="355600" lvl="4" indent="-179388" algn="l" defTabSz="914400" rtl="0" eaLnBrk="1" latinLnBrk="0" hangingPunct="1">
              <a:lnSpc>
                <a:spcPct val="100000"/>
              </a:lnSpc>
              <a:spcBef>
                <a:spcPts val="600"/>
              </a:spcBef>
              <a:buFont typeface="Symbol" panose="05050102010706020507" pitchFamily="18" charset="2"/>
              <a:buChar char="-"/>
            </a:pPr>
            <a:r>
              <a:rPr lang="en-US" dirty="0"/>
              <a:t>Fifth level</a:t>
            </a:r>
            <a:endParaRPr lang="en-GB" dirty="0"/>
          </a:p>
        </p:txBody>
      </p:sp>
      <p:sp>
        <p:nvSpPr>
          <p:cNvPr id="5" name="Content Placeholder 3"/>
          <p:cNvSpPr>
            <a:spLocks noGrp="1"/>
          </p:cNvSpPr>
          <p:nvPr>
            <p:ph sz="quarter" idx="17"/>
          </p:nvPr>
        </p:nvSpPr>
        <p:spPr>
          <a:xfrm>
            <a:off x="1116000" y="1160748"/>
            <a:ext cx="2824615" cy="4680000"/>
          </a:xfrm>
        </p:spPr>
        <p:txBody>
          <a:bodyPr/>
          <a:lstStyle>
            <a:lvl1pPr>
              <a:defRPr sz="1200"/>
            </a:lvl1pPr>
            <a:lvl2pPr>
              <a:defRPr sz="1200"/>
            </a:lvl2pPr>
            <a:lvl3pPr marL="0" indent="0">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p:cNvSpPr>
            <a:spLocks noGrp="1"/>
          </p:cNvSpPr>
          <p:nvPr>
            <p:ph sz="quarter" idx="19"/>
          </p:nvPr>
        </p:nvSpPr>
        <p:spPr>
          <a:xfrm>
            <a:off x="4073775" y="1160748"/>
            <a:ext cx="2658462" cy="4680000"/>
          </a:xfrm>
        </p:spPr>
        <p:txBody>
          <a:bodyPr/>
          <a:lstStyle>
            <a:lvl1pPr>
              <a:defRPr sz="1200"/>
            </a:lvl1pPr>
            <a:lvl2pPr>
              <a:defRPr sz="1200"/>
            </a:lvl2pPr>
            <a:lvl3pPr marL="0" indent="0">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826" y="1961596"/>
            <a:ext cx="711747" cy="684076"/>
          </a:xfrm>
          <a:prstGeom prst="rect">
            <a:avLst/>
          </a:prstGeom>
        </p:spPr>
      </p:pic>
      <p:sp>
        <p:nvSpPr>
          <p:cNvPr id="17" name="Left Brace 16"/>
          <p:cNvSpPr/>
          <p:nvPr userDrawn="1"/>
        </p:nvSpPr>
        <p:spPr>
          <a:xfrm>
            <a:off x="882998" y="1160748"/>
            <a:ext cx="166154" cy="4733578"/>
          </a:xfrm>
          <a:prstGeom prst="leftBrace">
            <a:avLst>
              <a:gd name="adj1" fmla="val 32319"/>
              <a:gd name="adj2" fmla="val 24002"/>
            </a:avLst>
          </a:prstGeom>
          <a:ln w="28575">
            <a:solidFill>
              <a:schemeClr val="accent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202"/>
            <a:endParaRPr lang="en-GB" dirty="0">
              <a:solidFill>
                <a:srgbClr val="000000"/>
              </a:solidFill>
            </a:endParaRPr>
          </a:p>
        </p:txBody>
      </p:sp>
      <p:pic>
        <p:nvPicPr>
          <p:cNvPr id="18" name="Picture 2"/>
          <p:cNvPicPr>
            <a:picLocks noChangeAspect="1" noChangeArrowheads="1"/>
          </p:cNvPicPr>
          <p:nvPr userDrawn="1"/>
        </p:nvPicPr>
        <p:blipFill>
          <a:blip r:embed="rId3" cstate="print"/>
          <a:srcRect/>
          <a:stretch>
            <a:fillRect/>
          </a:stretch>
        </p:blipFill>
        <p:spPr bwMode="auto">
          <a:xfrm>
            <a:off x="478635" y="2199554"/>
            <a:ext cx="127890" cy="19409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0437401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0_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4201"/>
            <a:ext cx="8684756" cy="196977"/>
          </a:xfrm>
          <a:prstGeom prst="rect">
            <a:avLst/>
          </a:prstGeom>
        </p:spPr>
        <p:txBody>
          <a:bodyPr wrap="square" lIns="0" tIns="45711" rIns="0" bIns="45711"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414" y="1160464"/>
            <a:ext cx="8707315" cy="25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05996210"/>
      </p:ext>
    </p:extLst>
  </p:cSld>
  <p:clrMapOvr>
    <a:masterClrMapping/>
  </p:clrMapOvr>
  <p:transition>
    <p:wip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8286" y="458789"/>
            <a:ext cx="8684756" cy="424732"/>
          </a:xfrm>
        </p:spPr>
        <p:txBody>
          <a:bodyPr anchor="b" anchorCtr="0"/>
          <a:lstStyle>
            <a:lvl1pPr>
              <a:lnSpc>
                <a:spcPct val="100000"/>
              </a:lnSpc>
              <a:defRPr baseline="0"/>
            </a:lvl1pPr>
          </a:lstStyle>
          <a:p>
            <a:r>
              <a:rPr lang="en-US" dirty="0"/>
              <a:t>Title and Content – Header Initial Caps Arial Bold 18pt</a:t>
            </a:r>
          </a:p>
        </p:txBody>
      </p:sp>
      <p:sp>
        <p:nvSpPr>
          <p:cNvPr id="5" name="Content Placeholder 4"/>
          <p:cNvSpPr>
            <a:spLocks noGrp="1"/>
          </p:cNvSpPr>
          <p:nvPr>
            <p:ph sz="quarter" idx="10"/>
          </p:nvPr>
        </p:nvSpPr>
        <p:spPr>
          <a:xfrm>
            <a:off x="218414" y="1160464"/>
            <a:ext cx="8707315"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12"/>
          <p:cNvSpPr>
            <a:spLocks noGrp="1"/>
          </p:cNvSpPr>
          <p:nvPr>
            <p:ph type="body" sz="quarter" idx="16" hasCustomPrompt="1"/>
          </p:nvPr>
        </p:nvSpPr>
        <p:spPr bwMode="auto">
          <a:xfrm>
            <a:off x="218343" y="6274184"/>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716427183"/>
      </p:ext>
    </p:extLst>
  </p:cSld>
  <p:clrMapOvr>
    <a:masterClrMapping/>
  </p:clrMapOvr>
  <p:transition>
    <p:wip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7_Comparison">
    <p:spTree>
      <p:nvGrpSpPr>
        <p:cNvPr id="1" name=""/>
        <p:cNvGrpSpPr/>
        <p:nvPr/>
      </p:nvGrpSpPr>
      <p:grpSpPr>
        <a:xfrm>
          <a:off x="0" y="0"/>
          <a:ext cx="0" cy="0"/>
          <a:chOff x="0" y="0"/>
          <a:chExt cx="0" cy="0"/>
        </a:xfrm>
      </p:grpSpPr>
      <p:sp>
        <p:nvSpPr>
          <p:cNvPr id="10" name="Title 9"/>
          <p:cNvSpPr>
            <a:spLocks noGrp="1"/>
          </p:cNvSpPr>
          <p:nvPr>
            <p:ph type="title" hasCustomPrompt="1"/>
          </p:nvPr>
        </p:nvSpPr>
        <p:spPr bwMode="auto"/>
        <p:txBody>
          <a:bodyPr anchor="t"/>
          <a:lstStyle>
            <a:lvl1pPr>
              <a:lnSpc>
                <a:spcPct val="100000"/>
              </a:lnSpc>
              <a:defRPr baseline="0">
                <a:solidFill>
                  <a:srgbClr val="000000"/>
                </a:solidFill>
              </a:defRPr>
            </a:lvl1pPr>
          </a:lstStyle>
          <a:p>
            <a:r>
              <a:rPr lang="en-US" dirty="0"/>
              <a:t>Comparison Box Layout 1</a:t>
            </a:r>
          </a:p>
        </p:txBody>
      </p:sp>
      <p:sp>
        <p:nvSpPr>
          <p:cNvPr id="3" name="Text Placeholder 2"/>
          <p:cNvSpPr>
            <a:spLocks noGrp="1"/>
          </p:cNvSpPr>
          <p:nvPr>
            <p:ph type="body" idx="1" hasCustomPrompt="1"/>
          </p:nvPr>
        </p:nvSpPr>
        <p:spPr bwMode="auto">
          <a:xfrm>
            <a:off x="227014" y="1143164"/>
            <a:ext cx="4115872" cy="388939"/>
          </a:xfrm>
          <a:noFill/>
        </p:spPr>
        <p:txBody>
          <a:bodyPr vert="horz" wrap="square" lIns="91440" tIns="45720" rIns="91440" bIns="45720" rtlCol="0">
            <a:noAutofit/>
          </a:bodyPr>
          <a:lstStyle>
            <a:lvl1pPr>
              <a:defRPr lang="en-US" sz="2000" b="1" dirty="0" smtClean="0">
                <a:solidFill>
                  <a:schemeClr val="accent1"/>
                </a:solidFill>
              </a:defRPr>
            </a:lvl1pPr>
          </a:lstStyle>
          <a:p>
            <a:pPr marL="0" lvl="0" indent="0" fontAlgn="base">
              <a:spcBef>
                <a:spcPts val="0"/>
              </a:spcBef>
              <a:spcAft>
                <a:spcPts val="0"/>
              </a:spcAft>
              <a:buNone/>
            </a:pPr>
            <a:r>
              <a:rPr lang="en-US" dirty="0"/>
              <a:t>Subhead Arial Bold 20pt</a:t>
            </a:r>
          </a:p>
        </p:txBody>
      </p:sp>
      <p:sp>
        <p:nvSpPr>
          <p:cNvPr id="11" name="Content Placeholder 10"/>
          <p:cNvSpPr>
            <a:spLocks noGrp="1"/>
          </p:cNvSpPr>
          <p:nvPr>
            <p:ph sz="quarter" idx="17" hasCustomPrompt="1"/>
          </p:nvPr>
        </p:nvSpPr>
        <p:spPr bwMode="auto">
          <a:xfrm>
            <a:off x="227014" y="1600204"/>
            <a:ext cx="4115872" cy="4568825"/>
          </a:xfrm>
          <a:noFill/>
          <a:ln w="19050">
            <a:noFill/>
          </a:ln>
        </p:spPr>
        <p:txBody>
          <a:bodyPr/>
          <a:lstStyle>
            <a:lvl1pPr marL="166688" indent="-166688">
              <a:lnSpc>
                <a:spcPct val="100000"/>
              </a:lnSpc>
              <a:buFont typeface="Arial"/>
              <a:buChar char="•"/>
              <a:defRPr b="0">
                <a:solidFill>
                  <a:srgbClr val="000000"/>
                </a:solidFill>
              </a:defRPr>
            </a:lvl1pPr>
            <a:lvl2pPr>
              <a:lnSpc>
                <a:spcPct val="100000"/>
              </a:lnSpc>
              <a:defRPr b="0">
                <a:solidFill>
                  <a:srgbClr val="000000"/>
                </a:solidFill>
              </a:defRPr>
            </a:lvl2pPr>
            <a:lvl3pPr>
              <a:lnSpc>
                <a:spcPct val="100000"/>
              </a:lnSpc>
              <a:defRPr b="0">
                <a:solidFill>
                  <a:srgbClr val="000000"/>
                </a:solidFill>
              </a:defRPr>
            </a:lvl3pPr>
            <a:lvl4pPr>
              <a:lnSpc>
                <a:spcPct val="100000"/>
              </a:lnSpc>
              <a:defRPr b="0">
                <a:solidFill>
                  <a:srgbClr val="000000"/>
                </a:solidFill>
              </a:defRPr>
            </a:lvl4pPr>
            <a:lvl5pPr>
              <a:lnSpc>
                <a:spcPct val="100000"/>
              </a:lnSpc>
              <a:defRPr b="0">
                <a:solidFill>
                  <a:srgbClr val="000000"/>
                </a:solidFill>
              </a:defRPr>
            </a:lvl5pPr>
          </a:lstStyle>
          <a:p>
            <a:r>
              <a:rPr lang="en-US" dirty="0"/>
              <a:t>Click to edit Master text styles Arial Regular 18pt</a:t>
            </a:r>
          </a:p>
          <a:p>
            <a:pPr lvl="1"/>
            <a:r>
              <a:rPr lang="en-US" dirty="0"/>
              <a:t>Second level bullet Arial 16pt</a:t>
            </a:r>
          </a:p>
          <a:p>
            <a:pPr lvl="2"/>
            <a:r>
              <a:rPr lang="en-US" dirty="0"/>
              <a:t>Third level bullet Arial 16pt</a:t>
            </a:r>
          </a:p>
          <a:p>
            <a:pPr lvl="4"/>
            <a:r>
              <a:rPr lang="en-US" dirty="0"/>
              <a:t>Fourth level bullet Arial 16pt</a:t>
            </a:r>
          </a:p>
        </p:txBody>
      </p:sp>
      <p:sp>
        <p:nvSpPr>
          <p:cNvPr id="5" name="Text Placeholder 4"/>
          <p:cNvSpPr>
            <a:spLocks noGrp="1"/>
          </p:cNvSpPr>
          <p:nvPr>
            <p:ph type="body" sz="quarter" idx="3" hasCustomPrompt="1"/>
          </p:nvPr>
        </p:nvSpPr>
        <p:spPr bwMode="auto">
          <a:xfrm>
            <a:off x="4801122" y="1143164"/>
            <a:ext cx="4110013" cy="388939"/>
          </a:xfrm>
          <a:noFill/>
        </p:spPr>
        <p:txBody>
          <a:bodyPr vert="horz" wrap="square" lIns="91440" tIns="45720" rIns="91440" bIns="45720" rtlCol="0">
            <a:noAutofit/>
          </a:bodyPr>
          <a:lstStyle>
            <a:lvl1pPr>
              <a:defRPr lang="en-US" sz="2000" b="1" dirty="0" smtClean="0">
                <a:solidFill>
                  <a:schemeClr val="accent1"/>
                </a:solidFill>
              </a:defRPr>
            </a:lvl1pPr>
          </a:lstStyle>
          <a:p>
            <a:pPr marL="0" lvl="0" indent="0" fontAlgn="base">
              <a:spcBef>
                <a:spcPts val="0"/>
              </a:spcBef>
              <a:spcAft>
                <a:spcPts val="0"/>
              </a:spcAft>
              <a:buNone/>
            </a:pPr>
            <a:r>
              <a:rPr lang="en-US" dirty="0"/>
              <a:t>Subhead Arial Bold 20pt</a:t>
            </a:r>
          </a:p>
        </p:txBody>
      </p:sp>
      <p:sp>
        <p:nvSpPr>
          <p:cNvPr id="9" name="Text Placeholder 12"/>
          <p:cNvSpPr>
            <a:spLocks noGrp="1"/>
          </p:cNvSpPr>
          <p:nvPr>
            <p:ph type="body" sz="quarter" idx="16" hasCustomPrompt="1"/>
          </p:nvPr>
        </p:nvSpPr>
        <p:spPr bwMode="auto">
          <a:xfrm>
            <a:off x="227469" y="6169025"/>
            <a:ext cx="8684756" cy="301752"/>
          </a:xfrm>
          <a:prstGeom prst="rect">
            <a:avLst/>
          </a:prstGeom>
        </p:spPr>
        <p:txBody>
          <a:bodyPr wrap="square" lIns="91440" tIns="45720" rIns="91440" bIns="45720" anchor="b" anchorCtr="0">
            <a:noAutofit/>
          </a:bodyPr>
          <a:lstStyle>
            <a:lvl1pPr marL="0" marR="0" indent="0" algn="l" defTabSz="914400" rtl="0" eaLnBrk="1" fontAlgn="auto" latinLnBrk="0" hangingPunct="1">
              <a:lnSpc>
                <a:spcPct val="90000"/>
              </a:lnSpc>
              <a:spcBef>
                <a:spcPts val="200"/>
              </a:spcBef>
              <a:spcAft>
                <a:spcPts val="0"/>
              </a:spcAft>
              <a:buClrTx/>
              <a:buSzTx/>
              <a:buFont typeface="Arial" pitchFamily="34" charset="0"/>
              <a:buNone/>
              <a:tabLst/>
              <a:defRPr sz="800">
                <a:solidFill>
                  <a:srgbClr val="000000"/>
                </a:solidFill>
                <a:latin typeface="+mn-lt"/>
                <a:cs typeface="Arial" pitchFamily="34" charset="0"/>
              </a:defRPr>
            </a:lvl1pPr>
          </a:lstStyle>
          <a:p>
            <a:pPr marL="0" marR="0" lvl="0" indent="0" algn="l" defTabSz="914400" rtl="0" eaLnBrk="1" fontAlgn="auto" latinLnBrk="0" hangingPunct="1">
              <a:lnSpc>
                <a:spcPct val="90000"/>
              </a:lnSpc>
              <a:spcBef>
                <a:spcPts val="200"/>
              </a:spcBef>
              <a:spcAft>
                <a:spcPts val="0"/>
              </a:spcAft>
              <a:buClrTx/>
              <a:buSzTx/>
              <a:buFont typeface="Arial" pitchFamily="34" charset="0"/>
              <a:buNone/>
              <a:tabLst/>
              <a:defRPr/>
            </a:pPr>
            <a:r>
              <a:rPr lang="en-US" dirty="0"/>
              <a:t>Source placeholder; Arial 8pt. Publication Names are Italicized</a:t>
            </a:r>
          </a:p>
        </p:txBody>
      </p:sp>
      <p:sp>
        <p:nvSpPr>
          <p:cNvPr id="8" name="Content Placeholder 10"/>
          <p:cNvSpPr>
            <a:spLocks noGrp="1"/>
          </p:cNvSpPr>
          <p:nvPr>
            <p:ph sz="quarter" idx="18" hasCustomPrompt="1"/>
          </p:nvPr>
        </p:nvSpPr>
        <p:spPr bwMode="auto">
          <a:xfrm>
            <a:off x="4795258" y="1600204"/>
            <a:ext cx="4115872" cy="4568825"/>
          </a:xfrm>
          <a:noFill/>
          <a:ln w="19050">
            <a:noFill/>
          </a:ln>
        </p:spPr>
        <p:txBody>
          <a:bodyPr/>
          <a:lstStyle>
            <a:lvl1pPr marL="166688" indent="-166688">
              <a:lnSpc>
                <a:spcPct val="100000"/>
              </a:lnSpc>
              <a:buFont typeface="Arial"/>
              <a:buChar char="•"/>
              <a:defRPr b="0">
                <a:solidFill>
                  <a:srgbClr val="000000"/>
                </a:solidFill>
              </a:defRPr>
            </a:lvl1pPr>
            <a:lvl2pPr>
              <a:lnSpc>
                <a:spcPct val="100000"/>
              </a:lnSpc>
              <a:defRPr b="0">
                <a:solidFill>
                  <a:srgbClr val="000000"/>
                </a:solidFill>
              </a:defRPr>
            </a:lvl2pPr>
            <a:lvl3pPr>
              <a:lnSpc>
                <a:spcPct val="100000"/>
              </a:lnSpc>
              <a:defRPr b="0">
                <a:solidFill>
                  <a:srgbClr val="000000"/>
                </a:solidFill>
              </a:defRPr>
            </a:lvl3pPr>
            <a:lvl4pPr>
              <a:lnSpc>
                <a:spcPct val="100000"/>
              </a:lnSpc>
              <a:defRPr b="0">
                <a:solidFill>
                  <a:srgbClr val="000000"/>
                </a:solidFill>
              </a:defRPr>
            </a:lvl4pPr>
            <a:lvl5pPr>
              <a:lnSpc>
                <a:spcPct val="100000"/>
              </a:lnSpc>
              <a:defRPr b="0">
                <a:solidFill>
                  <a:srgbClr val="000000"/>
                </a:solidFill>
              </a:defRPr>
            </a:lvl5pPr>
          </a:lstStyle>
          <a:p>
            <a:r>
              <a:rPr lang="en-US" dirty="0"/>
              <a:t>Click to edit Master text styles Arial Regular 18pt</a:t>
            </a:r>
          </a:p>
          <a:p>
            <a:pPr lvl="1"/>
            <a:r>
              <a:rPr lang="en-US" dirty="0"/>
              <a:t>Second level bullet Arial 16pt</a:t>
            </a:r>
          </a:p>
          <a:p>
            <a:pPr lvl="2"/>
            <a:r>
              <a:rPr lang="en-US" dirty="0"/>
              <a:t>Third level bullet Arial 16pt</a:t>
            </a:r>
          </a:p>
          <a:p>
            <a:pPr lvl="4"/>
            <a:r>
              <a:rPr lang="en-US" dirty="0"/>
              <a:t>Fourth level bullet Arial 16pt</a:t>
            </a:r>
          </a:p>
        </p:txBody>
      </p:sp>
    </p:spTree>
    <p:extLst>
      <p:ext uri="{BB962C8B-B14F-4D97-AF65-F5344CB8AC3E}">
        <p14:creationId xmlns:p14="http://schemas.microsoft.com/office/powerpoint/2010/main" val="3499159974"/>
      </p:ext>
    </p:extLst>
  </p:cSld>
  <p:clrMapOvr>
    <a:masterClrMapping/>
  </p:clrMapOvr>
  <p:transition>
    <p:wip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3_Disclosure">
    <p:spTree>
      <p:nvGrpSpPr>
        <p:cNvPr id="1" name=""/>
        <p:cNvGrpSpPr/>
        <p:nvPr/>
      </p:nvGrpSpPr>
      <p:grpSpPr>
        <a:xfrm>
          <a:off x="0" y="0"/>
          <a:ext cx="0" cy="0"/>
          <a:chOff x="0" y="0"/>
          <a:chExt cx="0" cy="0"/>
        </a:xfrm>
      </p:grpSpPr>
      <p:sp>
        <p:nvSpPr>
          <p:cNvPr id="2" name="TextBox 1"/>
          <p:cNvSpPr txBox="1"/>
          <p:nvPr userDrawn="1"/>
        </p:nvSpPr>
        <p:spPr>
          <a:xfrm>
            <a:off x="1405584" y="973990"/>
            <a:ext cx="914400" cy="914400"/>
          </a:xfrm>
          <a:prstGeom prst="rect">
            <a:avLst/>
          </a:prstGeom>
          <a:noFill/>
        </p:spPr>
        <p:txBody>
          <a:bodyPr wrap="none" rtlCol="0">
            <a:noAutofit/>
          </a:bodyPr>
          <a:lstStyle/>
          <a:p>
            <a:pPr>
              <a:lnSpc>
                <a:spcPct val="90000"/>
              </a:lnSpc>
            </a:pPr>
            <a:endParaRPr lang="en-US" dirty="0">
              <a:solidFill>
                <a:srgbClr val="000000"/>
              </a:solidFill>
              <a:cs typeface="Arial" panose="020B0604020202020204" pitchFamily="34" charset="0"/>
            </a:endParaRPr>
          </a:p>
        </p:txBody>
      </p:sp>
      <p:sp>
        <p:nvSpPr>
          <p:cNvPr id="7" name="Title 1"/>
          <p:cNvSpPr>
            <a:spLocks noGrp="1"/>
          </p:cNvSpPr>
          <p:nvPr>
            <p:ph type="title" hasCustomPrompt="1"/>
          </p:nvPr>
        </p:nvSpPr>
        <p:spPr bwMode="auto">
          <a:xfrm>
            <a:off x="228600" y="458788"/>
            <a:ext cx="8686800" cy="455612"/>
          </a:xfrm>
        </p:spPr>
        <p:txBody>
          <a:bodyPr anchor="t"/>
          <a:lstStyle>
            <a:lvl1pPr>
              <a:lnSpc>
                <a:spcPct val="100000"/>
              </a:lnSpc>
              <a:defRPr b="1" i="0" baseline="0">
                <a:solidFill>
                  <a:srgbClr val="000000"/>
                </a:solidFill>
                <a:latin typeface="Arial"/>
                <a:cs typeface="Arial"/>
              </a:defRPr>
            </a:lvl1pPr>
          </a:lstStyle>
          <a:p>
            <a:r>
              <a:rPr lang="en-US" dirty="0"/>
              <a:t>Click to Add Disclosure Headline Arial Bold 24pt</a:t>
            </a:r>
          </a:p>
        </p:txBody>
      </p:sp>
      <p:sp>
        <p:nvSpPr>
          <p:cNvPr id="9" name="Content Placeholder 3"/>
          <p:cNvSpPr>
            <a:spLocks noGrp="1"/>
          </p:cNvSpPr>
          <p:nvPr>
            <p:ph sz="quarter" idx="10" hasCustomPrompt="1"/>
          </p:nvPr>
        </p:nvSpPr>
        <p:spPr>
          <a:xfrm>
            <a:off x="228600" y="1143000"/>
            <a:ext cx="8686800" cy="5202324"/>
          </a:xfrm>
        </p:spPr>
        <p:txBody>
          <a:bodyPr/>
          <a:lstStyle>
            <a:lvl1pPr>
              <a:defRPr sz="1200">
                <a:solidFill>
                  <a:srgbClr val="000000"/>
                </a:solidFill>
              </a:defRPr>
            </a:lvl1pPr>
            <a:lvl2pPr>
              <a:defRPr sz="1200"/>
            </a:lvl2pPr>
            <a:lvl3pPr>
              <a:defRPr sz="1200"/>
            </a:lvl3pPr>
            <a:lvl4pPr>
              <a:defRPr sz="1100"/>
            </a:lvl4pPr>
            <a:lvl5pPr>
              <a:defRPr sz="1050"/>
            </a:lvl5pPr>
          </a:lstStyle>
          <a:p>
            <a:pPr lvl="0"/>
            <a:r>
              <a:rPr lang="en-US" dirty="0"/>
              <a:t>Click to add disclosure copy Arial 12pt</a:t>
            </a:r>
            <a:endParaRPr lang="en-GB" dirty="0"/>
          </a:p>
        </p:txBody>
      </p:sp>
    </p:spTree>
    <p:extLst>
      <p:ext uri="{BB962C8B-B14F-4D97-AF65-F5344CB8AC3E}">
        <p14:creationId xmlns:p14="http://schemas.microsoft.com/office/powerpoint/2010/main" val="436694703"/>
      </p:ext>
    </p:extLst>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vert="horz" lIns="91440" tIns="45720" rIns="91440" bIns="45720" rtlCol="0" anchor="t">
            <a:noAutofit/>
          </a:bodyPr>
          <a:lstStyle>
            <a:lvl1pPr marL="0" indent="0">
              <a:buNone/>
              <a:defRPr lang="en-US" sz="2000" b="0" baseline="0" dirty="0" smtClean="0">
                <a:solidFill>
                  <a:schemeClr val="accent1"/>
                </a:solidFill>
              </a:defRPr>
            </a:lvl1pPr>
          </a:lstStyle>
          <a:p>
            <a:pPr lvl="0"/>
            <a:r>
              <a:rPr lang="en-US" dirty="0"/>
              <a:t>Comparison Box Subtitle – Use Title Case Arial 20pt</a:t>
            </a:r>
          </a:p>
        </p:txBody>
      </p:sp>
      <p:sp>
        <p:nvSpPr>
          <p:cNvPr id="12" name="Text Placeholder 11"/>
          <p:cNvSpPr>
            <a:spLocks noGrp="1"/>
          </p:cNvSpPr>
          <p:nvPr>
            <p:ph type="body" sz="quarter" idx="24" hasCustomPrompt="1"/>
          </p:nvPr>
        </p:nvSpPr>
        <p:spPr>
          <a:xfrm>
            <a:off x="457200" y="3357780"/>
            <a:ext cx="4029708"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3" name="Content Placeholder 2"/>
          <p:cNvSpPr>
            <a:spLocks noGrp="1"/>
          </p:cNvSpPr>
          <p:nvPr>
            <p:ph sz="quarter" idx="25"/>
          </p:nvPr>
        </p:nvSpPr>
        <p:spPr>
          <a:xfrm>
            <a:off x="457200" y="3696336"/>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26" hasCustomPrompt="1"/>
          </p:nvPr>
        </p:nvSpPr>
        <p:spPr>
          <a:xfrm>
            <a:off x="457200"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0" name="Text Placeholder 11"/>
          <p:cNvSpPr>
            <a:spLocks noGrp="1"/>
          </p:cNvSpPr>
          <p:nvPr>
            <p:ph type="body" sz="quarter" idx="27" hasCustomPrompt="1"/>
          </p:nvPr>
        </p:nvSpPr>
        <p:spPr>
          <a:xfrm>
            <a:off x="4657092" y="3357780"/>
            <a:ext cx="4029708"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1" name="Content Placeholder 2"/>
          <p:cNvSpPr>
            <a:spLocks noGrp="1"/>
          </p:cNvSpPr>
          <p:nvPr>
            <p:ph sz="quarter" idx="28"/>
          </p:nvPr>
        </p:nvSpPr>
        <p:spPr>
          <a:xfrm>
            <a:off x="4657092" y="3696336"/>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2"/>
          <p:cNvSpPr>
            <a:spLocks noGrp="1"/>
          </p:cNvSpPr>
          <p:nvPr>
            <p:ph type="pic" sz="quarter" idx="29" hasCustomPrompt="1"/>
          </p:nvPr>
        </p:nvSpPr>
        <p:spPr>
          <a:xfrm>
            <a:off x="4657092"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2483171202"/>
      </p:ext>
    </p:extLst>
  </p:cSld>
  <p:clrMapOvr>
    <a:masterClrMapping/>
  </p:clrMapOvr>
  <p:transition>
    <p:wip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3" y="6273954"/>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2809210495"/>
      </p:ext>
    </p:extLst>
  </p:cSld>
  <p:clrMapOvr>
    <a:masterClrMapping/>
  </p:clrMapOvr>
  <p:transition>
    <p:wip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cap="none" baseline="0"/>
            </a:lvl1pPr>
          </a:lstStyle>
          <a:p>
            <a:r>
              <a:rPr lang="en-US"/>
              <a:t>Click to edit Master title style</a:t>
            </a:r>
            <a:endParaRPr lang="en-US" dirty="0"/>
          </a:p>
        </p:txBody>
      </p:sp>
      <p:sp>
        <p:nvSpPr>
          <p:cNvPr id="5" name="Text Placeholder 1"/>
          <p:cNvSpPr>
            <a:spLocks noGrp="1"/>
          </p:cNvSpPr>
          <p:nvPr>
            <p:ph idx="1"/>
          </p:nvPr>
        </p:nvSpPr>
        <p:spPr>
          <a:xfrm>
            <a:off x="280428" y="1286256"/>
            <a:ext cx="8601647" cy="4839907"/>
          </a:xfrm>
          <a:prstGeom prst="rect">
            <a:avLst/>
          </a:prstGeom>
        </p:spPr>
        <p:txBody>
          <a:bodyPr/>
          <a:lstStyle>
            <a:lvl1pPr>
              <a:defRPr b="0" baseline="0">
                <a:solidFill>
                  <a:schemeClr val="accent3"/>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sldNum" sz="quarter" idx="10"/>
          </p:nvPr>
        </p:nvSpPr>
        <p:spPr>
          <a:xfrm>
            <a:off x="481015" y="6578600"/>
            <a:ext cx="407987" cy="158750"/>
          </a:xfrm>
          <a:prstGeom prst="rect">
            <a:avLst/>
          </a:prstGeom>
        </p:spPr>
        <p:txBody>
          <a:bodyPr/>
          <a:lstStyle>
            <a:lvl1pPr>
              <a:defRPr/>
            </a:lvl1pPr>
          </a:lstStyle>
          <a:p>
            <a:pPr>
              <a:defRPr/>
            </a:pPr>
            <a:fld id="{8A888B89-61EE-4D8C-83D1-CEDC777FFC17}" type="slidenum">
              <a:rPr lang="en-US">
                <a:solidFill>
                  <a:srgbClr val="000000"/>
                </a:solidFill>
                <a:cs typeface="Arial" panose="020B0604020202020204" pitchFamily="34" charset="0"/>
              </a:rPr>
              <a:pPr>
                <a:defRPr/>
              </a:pPr>
              <a:t>‹#›</a:t>
            </a:fld>
            <a:endParaRPr lang="he-IL">
              <a:solidFill>
                <a:srgbClr val="000000"/>
              </a:solidFill>
            </a:endParaRPr>
          </a:p>
        </p:txBody>
      </p:sp>
    </p:spTree>
    <p:extLst>
      <p:ext uri="{BB962C8B-B14F-4D97-AF65-F5344CB8AC3E}">
        <p14:creationId xmlns:p14="http://schemas.microsoft.com/office/powerpoint/2010/main" val="38433962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380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a:xfrm>
            <a:off x="218769" y="458789"/>
            <a:ext cx="8706462" cy="424732"/>
          </a:xfrm>
        </p:spPr>
        <p:txBody>
          <a:bodyPr/>
          <a:lstStyle/>
          <a:p>
            <a:r>
              <a:rPr lang="en-US"/>
              <a:t>Click to edit Master title style</a:t>
            </a:r>
            <a:endParaRPr lang="en-GB"/>
          </a:p>
        </p:txBody>
      </p:sp>
      <p:sp>
        <p:nvSpPr>
          <p:cNvPr id="5" name="Content Placeholder 4"/>
          <p:cNvSpPr>
            <a:spLocks noGrp="1"/>
          </p:cNvSpPr>
          <p:nvPr>
            <p:ph sz="quarter" idx="17"/>
          </p:nvPr>
        </p:nvSpPr>
        <p:spPr>
          <a:xfrm>
            <a:off x="218343" y="1160464"/>
            <a:ext cx="8707315" cy="4932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1758707"/>
      </p:ext>
    </p:extLst>
  </p:cSld>
  <p:clrMapOvr>
    <a:masterClrMapping/>
  </p:clrMapOvr>
  <p:transition>
    <p:wip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431857"/>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736" userDrawn="1">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3275654998"/>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2: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2360959342"/>
      </p:ext>
    </p:extLst>
  </p:cSld>
  <p:clrMapOvr>
    <a:masterClrMapping/>
  </p:clrMapOvr>
  <p:transition>
    <p:wip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3: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1964065339"/>
      </p:ext>
    </p:extLst>
  </p:cSld>
  <p:clrMapOvr>
    <a:masterClrMapping/>
  </p:clrMapOvr>
  <p:transition>
    <p:wip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4"/>
          <p:cNvSpPr/>
          <p:nvPr userDrawn="1"/>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 name="Title 1"/>
          <p:cNvSpPr>
            <a:spLocks noGrp="1"/>
          </p:cNvSpPr>
          <p:nvPr>
            <p:ph type="ctrTitle" hasCustomPrompt="1"/>
          </p:nvPr>
        </p:nvSpPr>
        <p:spPr bwMode="auto">
          <a:xfrm>
            <a:off x="228608" y="3094268"/>
            <a:ext cx="6019799" cy="867931"/>
          </a:xfrm>
        </p:spPr>
        <p:txBody>
          <a:bodyPr wrap="square" anchor="b" anchorCtr="0">
            <a:noAutofit/>
          </a:bodyPr>
          <a:lstStyle>
            <a:lvl1pPr>
              <a:lnSpc>
                <a:spcPct val="100000"/>
              </a:lnSpc>
              <a:spcBef>
                <a:spcPts val="0"/>
              </a:spcBef>
              <a:defRPr sz="2400" cap="none" baseline="0">
                <a:solidFill>
                  <a:schemeClr val="tx1"/>
                </a:solidFill>
              </a:defRPr>
            </a:lvl1pPr>
          </a:lstStyle>
          <a:p>
            <a:r>
              <a:rPr lang="en-US" dirty="0"/>
              <a:t>Click To Edit Title of Presentation Arial Bold 24pt </a:t>
            </a:r>
          </a:p>
        </p:txBody>
      </p:sp>
      <p:sp>
        <p:nvSpPr>
          <p:cNvPr id="7" name="Subtitle 2"/>
          <p:cNvSpPr>
            <a:spLocks noGrp="1"/>
          </p:cNvSpPr>
          <p:nvPr>
            <p:ph type="subTitle" idx="1" hasCustomPrompt="1"/>
          </p:nvPr>
        </p:nvSpPr>
        <p:spPr bwMode="auto">
          <a:xfrm>
            <a:off x="228608" y="4171233"/>
            <a:ext cx="6019799" cy="341632"/>
          </a:xfrm>
        </p:spPr>
        <p:txBody>
          <a:bodyPr wrap="square">
            <a:noAutofit/>
          </a:bodyPr>
          <a:lstStyle>
            <a:lvl1pPr marL="0" indent="0" algn="l">
              <a:lnSpc>
                <a:spcPct val="100000"/>
              </a:lnSpc>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Subtext Goes Here Arial Regular 18pt</a:t>
            </a:r>
          </a:p>
        </p:txBody>
      </p:sp>
      <p:sp>
        <p:nvSpPr>
          <p:cNvPr id="8" name="Text Placeholder 12"/>
          <p:cNvSpPr>
            <a:spLocks noGrp="1"/>
          </p:cNvSpPr>
          <p:nvPr>
            <p:ph type="body" sz="quarter" idx="10" hasCustomPrompt="1"/>
          </p:nvPr>
        </p:nvSpPr>
        <p:spPr bwMode="auto">
          <a:xfrm>
            <a:off x="228608" y="4721900"/>
            <a:ext cx="6019799" cy="369332"/>
          </a:xfrm>
        </p:spPr>
        <p:txBody>
          <a:bodyPr wrap="square">
            <a:spAutoFit/>
          </a:bodyPr>
          <a:lstStyle>
            <a:lvl1pPr marL="0" indent="0">
              <a:lnSpc>
                <a:spcPct val="100000"/>
              </a:lnSpc>
              <a:spcBef>
                <a:spcPts val="600"/>
              </a:spcBef>
              <a:buNone/>
              <a:defRPr sz="1800" b="1" baseline="0">
                <a:solidFill>
                  <a:schemeClr val="tx1"/>
                </a:solidFill>
              </a:defRPr>
            </a:lvl1pPr>
            <a:lvl2pPr marL="1588" indent="0">
              <a:lnSpc>
                <a:spcPct val="100000"/>
              </a:lnSpc>
              <a:spcBef>
                <a:spcPts val="600"/>
              </a:spcBef>
              <a:buNone/>
              <a:defRPr sz="1400" b="0" baseline="0">
                <a:solidFill>
                  <a:schemeClr val="bg2"/>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r>
              <a:rPr lang="en-US" dirty="0"/>
              <a:t> Arial Bold 18pt</a:t>
            </a:r>
          </a:p>
        </p:txBody>
      </p:sp>
      <p:sp>
        <p:nvSpPr>
          <p:cNvPr id="9" name="Rectangle 8"/>
          <p:cNvSpPr/>
          <p:nvPr userDrawn="1"/>
        </p:nvSpPr>
        <p:spPr>
          <a:xfrm>
            <a:off x="0" y="2837615"/>
            <a:ext cx="9144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0" name="Text Placeholder 6"/>
          <p:cNvSpPr>
            <a:spLocks noGrp="1"/>
          </p:cNvSpPr>
          <p:nvPr>
            <p:ph type="body" sz="quarter" idx="12" hasCustomPrompt="1"/>
          </p:nvPr>
        </p:nvSpPr>
        <p:spPr>
          <a:xfrm>
            <a:off x="228600" y="5091124"/>
            <a:ext cx="6019800" cy="319087"/>
          </a:xfrm>
        </p:spPr>
        <p:txBody>
          <a:bodyPr/>
          <a:lstStyle>
            <a:lvl1pPr marL="0" indent="0">
              <a:buNone/>
              <a:defRPr sz="1400" baseline="0">
                <a:solidFill>
                  <a:schemeClr val="tx1"/>
                </a:solidFill>
              </a:defRPr>
            </a:lvl1pPr>
          </a:lstStyle>
          <a:p>
            <a:pPr lvl="0"/>
            <a:r>
              <a:rPr lang="en-US" dirty="0"/>
              <a:t>Business Line or Title Arial Regular 14pt</a:t>
            </a:r>
          </a:p>
        </p:txBody>
      </p:sp>
      <p:grpSp>
        <p:nvGrpSpPr>
          <p:cNvPr id="11" name="Group 10"/>
          <p:cNvGrpSpPr/>
          <p:nvPr userDrawn="1"/>
        </p:nvGrpSpPr>
        <p:grpSpPr bwMode="gray">
          <a:xfrm>
            <a:off x="7131080" y="5715005"/>
            <a:ext cx="1520551" cy="562411"/>
            <a:chOff x="363538" y="466726"/>
            <a:chExt cx="1831975" cy="625475"/>
          </a:xfrm>
        </p:grpSpPr>
        <p:sp>
          <p:nvSpPr>
            <p:cNvPr id="12"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3"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4"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15"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pic>
        <p:nvPicPr>
          <p:cNvPr id="1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8" y="-5585"/>
            <a:ext cx="9144000" cy="28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516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7" name="Picture 2" descr="\\W2kdata1558\xbbknyf$\My Pictures\CSDWelcomeKit_A4.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 t="4969" r="-190" b="18860"/>
          <a:stretch/>
        </p:blipFill>
        <p:spPr bwMode="auto">
          <a:xfrm>
            <a:off x="-76199" y="-56532"/>
            <a:ext cx="9296400" cy="6914532"/>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a:xfrm>
            <a:off x="-76199" y="-56532"/>
            <a:ext cx="2801981" cy="691453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 name="Rectangle 4"/>
          <p:cNvSpPr/>
          <p:nvPr userDrawn="1"/>
        </p:nvSpPr>
        <p:spPr>
          <a:xfrm>
            <a:off x="381000" y="2667000"/>
            <a:ext cx="4572000" cy="3276600"/>
          </a:xfrm>
          <a:prstGeom prst="rect">
            <a:avLst/>
          </a:prstGeom>
          <a:solidFill>
            <a:schemeClr val="accent1"/>
          </a:solidFill>
          <a:ln w="571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 name="Title 1"/>
          <p:cNvSpPr>
            <a:spLocks noGrp="1"/>
          </p:cNvSpPr>
          <p:nvPr>
            <p:ph type="ctrTitle" hasCustomPrompt="1"/>
          </p:nvPr>
        </p:nvSpPr>
        <p:spPr bwMode="auto">
          <a:xfrm>
            <a:off x="438150" y="2813558"/>
            <a:ext cx="4438650" cy="867931"/>
          </a:xfrm>
        </p:spPr>
        <p:txBody>
          <a:bodyPr wrap="square" anchor="b" anchorCtr="0">
            <a:noAutofit/>
          </a:bodyPr>
          <a:lstStyle>
            <a:lvl1pPr>
              <a:lnSpc>
                <a:spcPct val="100000"/>
              </a:lnSpc>
              <a:spcBef>
                <a:spcPts val="0"/>
              </a:spcBef>
              <a:defRPr sz="2400" cap="none" baseline="0">
                <a:solidFill>
                  <a:schemeClr val="bg1"/>
                </a:solidFill>
              </a:defRPr>
            </a:lvl1pPr>
          </a:lstStyle>
          <a:p>
            <a:r>
              <a:rPr lang="en-US" dirty="0"/>
              <a:t>Click To Edit Title of Presentation Arial Bold 24pt</a:t>
            </a:r>
          </a:p>
        </p:txBody>
      </p:sp>
      <p:sp>
        <p:nvSpPr>
          <p:cNvPr id="7" name="Subtitle 2"/>
          <p:cNvSpPr>
            <a:spLocks noGrp="1"/>
          </p:cNvSpPr>
          <p:nvPr>
            <p:ph type="subTitle" idx="1" hasCustomPrompt="1"/>
          </p:nvPr>
        </p:nvSpPr>
        <p:spPr bwMode="auto">
          <a:xfrm>
            <a:off x="438150" y="3890513"/>
            <a:ext cx="4438650" cy="341632"/>
          </a:xfrm>
        </p:spPr>
        <p:txBody>
          <a:bodyPr wrap="square">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Subtext Goes Here Arial Regular 16pt</a:t>
            </a:r>
          </a:p>
        </p:txBody>
      </p:sp>
      <p:sp>
        <p:nvSpPr>
          <p:cNvPr id="8" name="Text Placeholder 12"/>
          <p:cNvSpPr>
            <a:spLocks noGrp="1"/>
          </p:cNvSpPr>
          <p:nvPr>
            <p:ph type="body" sz="quarter" idx="10" hasCustomPrompt="1"/>
          </p:nvPr>
        </p:nvSpPr>
        <p:spPr bwMode="auto">
          <a:xfrm>
            <a:off x="438150" y="4441181"/>
            <a:ext cx="4438650" cy="359420"/>
          </a:xfrm>
        </p:spPr>
        <p:txBody>
          <a:bodyPr wrap="square">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9" name="Text Placeholder 14"/>
          <p:cNvSpPr>
            <a:spLocks noGrp="1"/>
          </p:cNvSpPr>
          <p:nvPr>
            <p:ph type="body" sz="quarter" idx="11" hasCustomPrompt="1"/>
          </p:nvPr>
        </p:nvSpPr>
        <p:spPr bwMode="auto">
          <a:xfrm>
            <a:off x="438150" y="5556749"/>
            <a:ext cx="4438650" cy="258532"/>
          </a:xfrm>
        </p:spPr>
        <p:txBody>
          <a:bodyPr wrap="square">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Date</a:t>
            </a:r>
          </a:p>
        </p:txBody>
      </p:sp>
      <p:sp>
        <p:nvSpPr>
          <p:cNvPr id="10" name="Text Placeholder 2"/>
          <p:cNvSpPr>
            <a:spLocks noGrp="1"/>
          </p:cNvSpPr>
          <p:nvPr>
            <p:ph type="body" sz="quarter" idx="12" hasCustomPrompt="1"/>
          </p:nvPr>
        </p:nvSpPr>
        <p:spPr>
          <a:xfrm>
            <a:off x="438150" y="4800600"/>
            <a:ext cx="4438650" cy="304800"/>
          </a:xfrm>
        </p:spPr>
        <p:txBody>
          <a:bodyPr/>
          <a:lstStyle>
            <a:lvl1pPr marL="0" indent="0">
              <a:buNone/>
              <a:defRPr sz="1400">
                <a:solidFill>
                  <a:schemeClr val="bg1"/>
                </a:solidFill>
              </a:defRPr>
            </a:lvl1pPr>
          </a:lstStyle>
          <a:p>
            <a:pPr lvl="0"/>
            <a:r>
              <a:rPr lang="en-US" dirty="0"/>
              <a:t>Business Line or Title</a:t>
            </a:r>
          </a:p>
        </p:txBody>
      </p:sp>
      <p:grpSp>
        <p:nvGrpSpPr>
          <p:cNvPr id="21" name="Group 20"/>
          <p:cNvGrpSpPr/>
          <p:nvPr userDrawn="1"/>
        </p:nvGrpSpPr>
        <p:grpSpPr bwMode="gray">
          <a:xfrm>
            <a:off x="418774" y="400484"/>
            <a:ext cx="1520551" cy="562411"/>
            <a:chOff x="363538" y="466726"/>
            <a:chExt cx="1831975" cy="625475"/>
          </a:xfrm>
          <a:solidFill>
            <a:schemeClr val="tx1"/>
          </a:solidFill>
        </p:grpSpPr>
        <p:sp>
          <p:nvSpPr>
            <p:cNvPr id="22"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5"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4011958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lternate_Title for Panels">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 name="Rectangle 3"/>
          <p:cNvSpPr>
            <a:spLocks noGrp="1" noChangeArrowheads="1"/>
          </p:cNvSpPr>
          <p:nvPr>
            <p:ph type="ctrTitle" hasCustomPrompt="1"/>
          </p:nvPr>
        </p:nvSpPr>
        <p:spPr>
          <a:xfrm>
            <a:off x="228600" y="1752608"/>
            <a:ext cx="8686800" cy="815543"/>
          </a:xfrm>
        </p:spPr>
        <p:txBody>
          <a:bodyPr anchor="b">
            <a:normAutofit/>
          </a:bodyPr>
          <a:lstStyle>
            <a:lvl1pPr>
              <a:defRPr sz="1800" cap="none" baseline="0" smtClean="0">
                <a:solidFill>
                  <a:schemeClr val="tx1"/>
                </a:solidFill>
              </a:defRPr>
            </a:lvl1pPr>
          </a:lstStyle>
          <a:p>
            <a:r>
              <a:rPr lang="en-US" dirty="0"/>
              <a:t>Panel Title Slide to be used with Either Title Slide </a:t>
            </a:r>
          </a:p>
        </p:txBody>
      </p:sp>
      <p:sp>
        <p:nvSpPr>
          <p:cNvPr id="5" name="Rectangle 5"/>
          <p:cNvSpPr>
            <a:spLocks noGrp="1" noChangeArrowheads="1"/>
          </p:cNvSpPr>
          <p:nvPr>
            <p:ph type="subTitle" idx="1" hasCustomPrompt="1"/>
          </p:nvPr>
        </p:nvSpPr>
        <p:spPr>
          <a:xfrm>
            <a:off x="228600" y="2727085"/>
            <a:ext cx="8686800" cy="307777"/>
          </a:xfrm>
        </p:spPr>
        <p:txBody>
          <a:bodyPr wrap="square">
            <a:spAutoFit/>
          </a:bodyPr>
          <a:lstStyle>
            <a:lvl1pPr marL="0" indent="0" algn="l">
              <a:buNone/>
              <a:defRPr sz="1400" b="0" i="0" cap="none" baseline="0" smtClean="0">
                <a:solidFill>
                  <a:schemeClr val="tx1"/>
                </a:solidFill>
                <a:latin typeface="Arial" pitchFamily="34" charset="0"/>
              </a:defRPr>
            </a:lvl1pPr>
          </a:lstStyle>
          <a:p>
            <a:r>
              <a:rPr lang="en-US" dirty="0"/>
              <a:t>Click To Edit Master Subtitle Style</a:t>
            </a:r>
          </a:p>
        </p:txBody>
      </p:sp>
      <p:sp>
        <p:nvSpPr>
          <p:cNvPr id="6" name="Text Placeholder 3"/>
          <p:cNvSpPr>
            <a:spLocks noGrp="1"/>
          </p:cNvSpPr>
          <p:nvPr>
            <p:ph type="body" sz="quarter" idx="10" hasCustomPrompt="1"/>
          </p:nvPr>
        </p:nvSpPr>
        <p:spPr>
          <a:xfrm>
            <a:off x="228600" y="3733800"/>
            <a:ext cx="1905000" cy="228600"/>
          </a:xfrm>
        </p:spPr>
        <p:txBody>
          <a:bodyPr/>
          <a:lstStyle>
            <a:lvl1pPr marL="0" indent="0">
              <a:buNone/>
              <a:defRPr sz="1200">
                <a:solidFill>
                  <a:srgbClr val="A29060"/>
                </a:solidFill>
              </a:defRPr>
            </a:lvl1pPr>
          </a:lstStyle>
          <a:p>
            <a:pPr lvl="0"/>
            <a:r>
              <a:rPr lang="en-US" dirty="0"/>
              <a:t>MODERATOR</a:t>
            </a:r>
          </a:p>
        </p:txBody>
      </p:sp>
      <p:sp>
        <p:nvSpPr>
          <p:cNvPr id="7" name="Text Placeholder 6"/>
          <p:cNvSpPr>
            <a:spLocks noGrp="1"/>
          </p:cNvSpPr>
          <p:nvPr>
            <p:ph type="body" sz="quarter" idx="11" hasCustomPrompt="1"/>
          </p:nvPr>
        </p:nvSpPr>
        <p:spPr>
          <a:xfrm>
            <a:off x="228600" y="4011887"/>
            <a:ext cx="2104464" cy="228600"/>
          </a:xfrm>
        </p:spPr>
        <p:txBody>
          <a:bodyPr/>
          <a:lstStyle>
            <a:lvl1pPr marL="0" indent="0">
              <a:buNone/>
              <a:defRPr sz="1200" b="1">
                <a:solidFill>
                  <a:schemeClr val="tx1"/>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8" name="Text Placeholder 8"/>
          <p:cNvSpPr>
            <a:spLocks noGrp="1"/>
          </p:cNvSpPr>
          <p:nvPr>
            <p:ph type="body" sz="quarter" idx="12" hasCustomPrompt="1"/>
          </p:nvPr>
        </p:nvSpPr>
        <p:spPr>
          <a:xfrm>
            <a:off x="228600" y="4273051"/>
            <a:ext cx="2104464" cy="228600"/>
          </a:xfrm>
        </p:spPr>
        <p:txBody>
          <a:bodyPr/>
          <a:lstStyle>
            <a:lvl1pPr marL="0" indent="0">
              <a:buNone/>
              <a:defRPr sz="1200">
                <a:solidFill>
                  <a:schemeClr val="tx1"/>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9" name="Text Placeholder 13"/>
          <p:cNvSpPr>
            <a:spLocks noGrp="1"/>
          </p:cNvSpPr>
          <p:nvPr>
            <p:ph type="body" sz="quarter" idx="13" hasCustomPrompt="1"/>
          </p:nvPr>
        </p:nvSpPr>
        <p:spPr>
          <a:xfrm>
            <a:off x="228600" y="4501661"/>
            <a:ext cx="2104464" cy="222251"/>
          </a:xfrm>
        </p:spPr>
        <p:txBody>
          <a:bodyPr/>
          <a:lstStyle>
            <a:lvl1pPr marL="0" indent="0">
              <a:buNone/>
              <a:defRPr sz="1200">
                <a:solidFill>
                  <a:schemeClr val="tx1"/>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10" name="Text Placeholder 6"/>
          <p:cNvSpPr>
            <a:spLocks noGrp="1"/>
          </p:cNvSpPr>
          <p:nvPr>
            <p:ph type="body" sz="quarter" idx="14" hasCustomPrompt="1"/>
          </p:nvPr>
        </p:nvSpPr>
        <p:spPr>
          <a:xfrm>
            <a:off x="2438400" y="4012387"/>
            <a:ext cx="2104464" cy="228600"/>
          </a:xfrm>
        </p:spPr>
        <p:txBody>
          <a:bodyPr/>
          <a:lstStyle>
            <a:lvl1pPr marL="0" indent="0">
              <a:buNone/>
              <a:defRPr sz="1200" b="1">
                <a:solidFill>
                  <a:schemeClr val="tx1"/>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11" name="Text Placeholder 8"/>
          <p:cNvSpPr>
            <a:spLocks noGrp="1"/>
          </p:cNvSpPr>
          <p:nvPr>
            <p:ph type="body" sz="quarter" idx="15" hasCustomPrompt="1"/>
          </p:nvPr>
        </p:nvSpPr>
        <p:spPr>
          <a:xfrm>
            <a:off x="2438400" y="4273551"/>
            <a:ext cx="2104464" cy="228600"/>
          </a:xfrm>
        </p:spPr>
        <p:txBody>
          <a:bodyPr/>
          <a:lstStyle>
            <a:lvl1pPr marL="0" indent="0">
              <a:buNone/>
              <a:defRPr sz="1200">
                <a:solidFill>
                  <a:schemeClr val="tx1"/>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12" name="Text Placeholder 13"/>
          <p:cNvSpPr>
            <a:spLocks noGrp="1"/>
          </p:cNvSpPr>
          <p:nvPr>
            <p:ph type="body" sz="quarter" idx="16" hasCustomPrompt="1"/>
          </p:nvPr>
        </p:nvSpPr>
        <p:spPr>
          <a:xfrm>
            <a:off x="2438400" y="4502159"/>
            <a:ext cx="2104464" cy="222251"/>
          </a:xfrm>
        </p:spPr>
        <p:txBody>
          <a:bodyPr/>
          <a:lstStyle>
            <a:lvl1pPr marL="0" indent="0">
              <a:buNone/>
              <a:defRPr sz="1200">
                <a:solidFill>
                  <a:schemeClr val="tx1"/>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13" name="Text Placeholder 6"/>
          <p:cNvSpPr>
            <a:spLocks noGrp="1"/>
          </p:cNvSpPr>
          <p:nvPr>
            <p:ph type="body" sz="quarter" idx="17" hasCustomPrompt="1"/>
          </p:nvPr>
        </p:nvSpPr>
        <p:spPr>
          <a:xfrm>
            <a:off x="4648200" y="4011887"/>
            <a:ext cx="2104464" cy="228600"/>
          </a:xfrm>
        </p:spPr>
        <p:txBody>
          <a:bodyPr/>
          <a:lstStyle>
            <a:lvl1pPr marL="0" indent="0">
              <a:buNone/>
              <a:defRPr sz="1200" b="1">
                <a:solidFill>
                  <a:schemeClr val="tx1"/>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14" name="Text Placeholder 8"/>
          <p:cNvSpPr>
            <a:spLocks noGrp="1"/>
          </p:cNvSpPr>
          <p:nvPr>
            <p:ph type="body" sz="quarter" idx="18" hasCustomPrompt="1"/>
          </p:nvPr>
        </p:nvSpPr>
        <p:spPr>
          <a:xfrm>
            <a:off x="4648200" y="4273051"/>
            <a:ext cx="2104464" cy="228600"/>
          </a:xfrm>
        </p:spPr>
        <p:txBody>
          <a:bodyPr/>
          <a:lstStyle>
            <a:lvl1pPr marL="0" indent="0">
              <a:buNone/>
              <a:defRPr sz="1200">
                <a:solidFill>
                  <a:schemeClr val="tx1"/>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15" name="Text Placeholder 13"/>
          <p:cNvSpPr>
            <a:spLocks noGrp="1"/>
          </p:cNvSpPr>
          <p:nvPr>
            <p:ph type="body" sz="quarter" idx="19" hasCustomPrompt="1"/>
          </p:nvPr>
        </p:nvSpPr>
        <p:spPr>
          <a:xfrm>
            <a:off x="4648200" y="4501661"/>
            <a:ext cx="2104464" cy="222251"/>
          </a:xfrm>
        </p:spPr>
        <p:txBody>
          <a:bodyPr/>
          <a:lstStyle>
            <a:lvl1pPr marL="0" indent="0">
              <a:buNone/>
              <a:defRPr sz="1200">
                <a:solidFill>
                  <a:schemeClr val="tx1"/>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16" name="Text Placeholder 6"/>
          <p:cNvSpPr>
            <a:spLocks noGrp="1"/>
          </p:cNvSpPr>
          <p:nvPr>
            <p:ph type="body" sz="quarter" idx="20" hasCustomPrompt="1"/>
          </p:nvPr>
        </p:nvSpPr>
        <p:spPr>
          <a:xfrm>
            <a:off x="6878715" y="4012387"/>
            <a:ext cx="2104464" cy="228600"/>
          </a:xfrm>
        </p:spPr>
        <p:txBody>
          <a:bodyPr/>
          <a:lstStyle>
            <a:lvl1pPr marL="0" indent="0">
              <a:buNone/>
              <a:defRPr sz="1200" b="1">
                <a:solidFill>
                  <a:schemeClr val="tx1"/>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17" name="Text Placeholder 8"/>
          <p:cNvSpPr>
            <a:spLocks noGrp="1"/>
          </p:cNvSpPr>
          <p:nvPr>
            <p:ph type="body" sz="quarter" idx="21" hasCustomPrompt="1"/>
          </p:nvPr>
        </p:nvSpPr>
        <p:spPr>
          <a:xfrm>
            <a:off x="6878715" y="4273551"/>
            <a:ext cx="2104464" cy="228600"/>
          </a:xfrm>
        </p:spPr>
        <p:txBody>
          <a:bodyPr/>
          <a:lstStyle>
            <a:lvl1pPr marL="0" indent="0">
              <a:buNone/>
              <a:defRPr sz="1200">
                <a:solidFill>
                  <a:schemeClr val="tx1"/>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18" name="Text Placeholder 13"/>
          <p:cNvSpPr>
            <a:spLocks noGrp="1"/>
          </p:cNvSpPr>
          <p:nvPr>
            <p:ph type="body" sz="quarter" idx="22" hasCustomPrompt="1"/>
          </p:nvPr>
        </p:nvSpPr>
        <p:spPr>
          <a:xfrm>
            <a:off x="6878715" y="4502159"/>
            <a:ext cx="2104464" cy="222251"/>
          </a:xfrm>
        </p:spPr>
        <p:txBody>
          <a:bodyPr/>
          <a:lstStyle>
            <a:lvl1pPr marL="0" indent="0">
              <a:buNone/>
              <a:defRPr sz="1200">
                <a:solidFill>
                  <a:schemeClr val="tx1"/>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grpSp>
        <p:nvGrpSpPr>
          <p:cNvPr id="20" name="Group 19"/>
          <p:cNvGrpSpPr/>
          <p:nvPr userDrawn="1"/>
        </p:nvGrpSpPr>
        <p:grpSpPr bwMode="gray">
          <a:xfrm>
            <a:off x="7239000" y="6043394"/>
            <a:ext cx="1520551" cy="562411"/>
            <a:chOff x="363538" y="466726"/>
            <a:chExt cx="1831975" cy="625475"/>
          </a:xfrm>
        </p:grpSpPr>
        <p:sp>
          <p:nvSpPr>
            <p:cNvPr id="21" name="Freeform 7"/>
            <p:cNvSpPr>
              <a:spLocks noEditPoints="1"/>
            </p:cNvSpPr>
            <p:nvPr userDrawn="1"/>
          </p:nvSpPr>
          <p:spPr bwMode="gray">
            <a:xfrm>
              <a:off x="482600" y="901701"/>
              <a:ext cx="1712913" cy="190500"/>
            </a:xfrm>
            <a:custGeom>
              <a:avLst/>
              <a:gdLst/>
              <a:ahLst/>
              <a:cxnLst>
                <a:cxn ang="0">
                  <a:pos x="28318" y="3136"/>
                </a:cxn>
                <a:cxn ang="0">
                  <a:pos x="30217" y="3756"/>
                </a:cxn>
                <a:cxn ang="0">
                  <a:pos x="29740" y="2668"/>
                </a:cxn>
                <a:cxn ang="0">
                  <a:pos x="30128" y="703"/>
                </a:cxn>
                <a:cxn ang="0">
                  <a:pos x="30597" y="0"/>
                </a:cxn>
                <a:cxn ang="0">
                  <a:pos x="26804" y="228"/>
                </a:cxn>
                <a:cxn ang="0">
                  <a:pos x="27408" y="5260"/>
                </a:cxn>
                <a:cxn ang="0">
                  <a:pos x="30678" y="5667"/>
                </a:cxn>
                <a:cxn ang="0">
                  <a:pos x="30202" y="5199"/>
                </a:cxn>
                <a:cxn ang="0">
                  <a:pos x="51313" y="630"/>
                </a:cxn>
                <a:cxn ang="0">
                  <a:pos x="47090" y="228"/>
                </a:cxn>
                <a:cxn ang="0">
                  <a:pos x="47867" y="903"/>
                </a:cxn>
                <a:cxn ang="0">
                  <a:pos x="47254" y="5667"/>
                </a:cxn>
                <a:cxn ang="0">
                  <a:pos x="48376" y="5260"/>
                </a:cxn>
                <a:cxn ang="0">
                  <a:pos x="51823" y="5757"/>
                </a:cxn>
                <a:cxn ang="0">
                  <a:pos x="52429" y="228"/>
                </a:cxn>
                <a:cxn ang="0">
                  <a:pos x="40985" y="2955"/>
                </a:cxn>
                <a:cxn ang="0">
                  <a:pos x="43694" y="130"/>
                </a:cxn>
                <a:cxn ang="0">
                  <a:pos x="43703" y="656"/>
                </a:cxn>
                <a:cxn ang="0">
                  <a:pos x="22403" y="4138"/>
                </a:cxn>
                <a:cxn ang="0">
                  <a:pos x="19053" y="630"/>
                </a:cxn>
                <a:cxn ang="0">
                  <a:pos x="19053" y="5260"/>
                </a:cxn>
                <a:cxn ang="0">
                  <a:pos x="20790" y="5260"/>
                </a:cxn>
                <a:cxn ang="0">
                  <a:pos x="22205" y="5821"/>
                </a:cxn>
                <a:cxn ang="0">
                  <a:pos x="23526" y="5260"/>
                </a:cxn>
                <a:cxn ang="0">
                  <a:pos x="25647" y="5260"/>
                </a:cxn>
                <a:cxn ang="0">
                  <a:pos x="25647" y="630"/>
                </a:cxn>
                <a:cxn ang="0">
                  <a:pos x="22403" y="4138"/>
                </a:cxn>
                <a:cxn ang="0">
                  <a:pos x="33514" y="630"/>
                </a:cxn>
                <a:cxn ang="0">
                  <a:pos x="31997" y="228"/>
                </a:cxn>
                <a:cxn ang="0">
                  <a:pos x="32604" y="5260"/>
                </a:cxn>
                <a:cxn ang="0">
                  <a:pos x="35780" y="5667"/>
                </a:cxn>
                <a:cxn ang="0">
                  <a:pos x="35303" y="5199"/>
                </a:cxn>
                <a:cxn ang="0">
                  <a:pos x="38171" y="630"/>
                </a:cxn>
                <a:cxn ang="0">
                  <a:pos x="36654" y="228"/>
                </a:cxn>
                <a:cxn ang="0">
                  <a:pos x="37263" y="5260"/>
                </a:cxn>
                <a:cxn ang="0">
                  <a:pos x="40438" y="5667"/>
                </a:cxn>
                <a:cxn ang="0">
                  <a:pos x="39964" y="5199"/>
                </a:cxn>
                <a:cxn ang="0">
                  <a:pos x="13736" y="2558"/>
                </a:cxn>
                <a:cxn ang="0">
                  <a:pos x="13111" y="228"/>
                </a:cxn>
                <a:cxn ang="0">
                  <a:pos x="11404" y="630"/>
                </a:cxn>
                <a:cxn ang="0">
                  <a:pos x="12453" y="5260"/>
                </a:cxn>
                <a:cxn ang="0">
                  <a:pos x="14574" y="5260"/>
                </a:cxn>
                <a:cxn ang="0">
                  <a:pos x="15489" y="630"/>
                </a:cxn>
                <a:cxn ang="0">
                  <a:pos x="14209" y="228"/>
                </a:cxn>
                <a:cxn ang="0">
                  <a:pos x="4078" y="1603"/>
                </a:cxn>
                <a:cxn ang="0">
                  <a:pos x="0" y="630"/>
                </a:cxn>
                <a:cxn ang="0">
                  <a:pos x="0" y="5260"/>
                </a:cxn>
                <a:cxn ang="0">
                  <a:pos x="4337" y="4224"/>
                </a:cxn>
                <a:cxn ang="0">
                  <a:pos x="2182" y="703"/>
                </a:cxn>
                <a:cxn ang="0">
                  <a:pos x="1516" y="2611"/>
                </a:cxn>
                <a:cxn ang="0">
                  <a:pos x="1516" y="5199"/>
                </a:cxn>
                <a:cxn ang="0">
                  <a:pos x="3406" y="4182"/>
                </a:cxn>
                <a:cxn ang="0">
                  <a:pos x="9385" y="630"/>
                </a:cxn>
                <a:cxn ang="0">
                  <a:pos x="5164" y="228"/>
                </a:cxn>
                <a:cxn ang="0">
                  <a:pos x="5937" y="903"/>
                </a:cxn>
                <a:cxn ang="0">
                  <a:pos x="5323" y="5667"/>
                </a:cxn>
                <a:cxn ang="0">
                  <a:pos x="6448" y="5261"/>
                </a:cxn>
                <a:cxn ang="0">
                  <a:pos x="9893" y="5757"/>
                </a:cxn>
                <a:cxn ang="0">
                  <a:pos x="10500" y="228"/>
                </a:cxn>
              </a:cxnLst>
              <a:rect l="0" t="0" r="r" b="b"/>
              <a:pathLst>
                <a:path w="52429" h="5821">
                  <a:moveTo>
                    <a:pt x="30202" y="5199"/>
                  </a:moveTo>
                  <a:lnTo>
                    <a:pt x="28318" y="5199"/>
                  </a:lnTo>
                  <a:lnTo>
                    <a:pt x="28318" y="3136"/>
                  </a:lnTo>
                  <a:lnTo>
                    <a:pt x="29740" y="3136"/>
                  </a:lnTo>
                  <a:lnTo>
                    <a:pt x="29740" y="3756"/>
                  </a:lnTo>
                  <a:lnTo>
                    <a:pt x="30217" y="3756"/>
                  </a:lnTo>
                  <a:lnTo>
                    <a:pt x="30217" y="2057"/>
                  </a:lnTo>
                  <a:lnTo>
                    <a:pt x="29740" y="2057"/>
                  </a:lnTo>
                  <a:lnTo>
                    <a:pt x="29740" y="2668"/>
                  </a:lnTo>
                  <a:lnTo>
                    <a:pt x="28318" y="2668"/>
                  </a:lnTo>
                  <a:lnTo>
                    <a:pt x="28318" y="703"/>
                  </a:lnTo>
                  <a:lnTo>
                    <a:pt x="30128" y="703"/>
                  </a:lnTo>
                  <a:lnTo>
                    <a:pt x="30128" y="1392"/>
                  </a:lnTo>
                  <a:lnTo>
                    <a:pt x="30597" y="1392"/>
                  </a:lnTo>
                  <a:lnTo>
                    <a:pt x="30597" y="0"/>
                  </a:lnTo>
                  <a:lnTo>
                    <a:pt x="30120" y="0"/>
                  </a:lnTo>
                  <a:lnTo>
                    <a:pt x="30120" y="228"/>
                  </a:lnTo>
                  <a:lnTo>
                    <a:pt x="26804" y="228"/>
                  </a:lnTo>
                  <a:lnTo>
                    <a:pt x="26804" y="630"/>
                  </a:lnTo>
                  <a:lnTo>
                    <a:pt x="27408" y="630"/>
                  </a:lnTo>
                  <a:lnTo>
                    <a:pt x="27408" y="5260"/>
                  </a:lnTo>
                  <a:lnTo>
                    <a:pt x="26804" y="5260"/>
                  </a:lnTo>
                  <a:lnTo>
                    <a:pt x="26804" y="5667"/>
                  </a:lnTo>
                  <a:lnTo>
                    <a:pt x="30678" y="5667"/>
                  </a:lnTo>
                  <a:lnTo>
                    <a:pt x="30678" y="4486"/>
                  </a:lnTo>
                  <a:lnTo>
                    <a:pt x="30202" y="4486"/>
                  </a:lnTo>
                  <a:lnTo>
                    <a:pt x="30202" y="5199"/>
                  </a:lnTo>
                  <a:close/>
                  <a:moveTo>
                    <a:pt x="50699" y="228"/>
                  </a:moveTo>
                  <a:lnTo>
                    <a:pt x="50699" y="630"/>
                  </a:lnTo>
                  <a:lnTo>
                    <a:pt x="51313" y="630"/>
                  </a:lnTo>
                  <a:lnTo>
                    <a:pt x="51313" y="4079"/>
                  </a:lnTo>
                  <a:lnTo>
                    <a:pt x="48500" y="228"/>
                  </a:lnTo>
                  <a:lnTo>
                    <a:pt x="47090" y="228"/>
                  </a:lnTo>
                  <a:lnTo>
                    <a:pt x="47090" y="630"/>
                  </a:lnTo>
                  <a:lnTo>
                    <a:pt x="47673" y="630"/>
                  </a:lnTo>
                  <a:lnTo>
                    <a:pt x="47867" y="903"/>
                  </a:lnTo>
                  <a:lnTo>
                    <a:pt x="47867" y="5260"/>
                  </a:lnTo>
                  <a:lnTo>
                    <a:pt x="47254" y="5260"/>
                  </a:lnTo>
                  <a:lnTo>
                    <a:pt x="47254" y="5667"/>
                  </a:lnTo>
                  <a:lnTo>
                    <a:pt x="48991" y="5667"/>
                  </a:lnTo>
                  <a:lnTo>
                    <a:pt x="48991" y="5260"/>
                  </a:lnTo>
                  <a:lnTo>
                    <a:pt x="48376" y="5260"/>
                  </a:lnTo>
                  <a:lnTo>
                    <a:pt x="48376" y="1596"/>
                  </a:lnTo>
                  <a:lnTo>
                    <a:pt x="51399" y="5757"/>
                  </a:lnTo>
                  <a:lnTo>
                    <a:pt x="51823" y="5757"/>
                  </a:lnTo>
                  <a:lnTo>
                    <a:pt x="51823" y="630"/>
                  </a:lnTo>
                  <a:lnTo>
                    <a:pt x="52429" y="630"/>
                  </a:lnTo>
                  <a:lnTo>
                    <a:pt x="52429" y="228"/>
                  </a:lnTo>
                  <a:lnTo>
                    <a:pt x="50699" y="228"/>
                  </a:lnTo>
                  <a:close/>
                  <a:moveTo>
                    <a:pt x="43694" y="130"/>
                  </a:moveTo>
                  <a:cubicBezTo>
                    <a:pt x="42201" y="130"/>
                    <a:pt x="40985" y="1397"/>
                    <a:pt x="40985" y="2955"/>
                  </a:cubicBezTo>
                  <a:cubicBezTo>
                    <a:pt x="40985" y="4508"/>
                    <a:pt x="42201" y="5771"/>
                    <a:pt x="43694" y="5771"/>
                  </a:cubicBezTo>
                  <a:cubicBezTo>
                    <a:pt x="45177" y="5771"/>
                    <a:pt x="46381" y="4504"/>
                    <a:pt x="46381" y="2947"/>
                  </a:cubicBezTo>
                  <a:cubicBezTo>
                    <a:pt x="46381" y="1393"/>
                    <a:pt x="45177" y="130"/>
                    <a:pt x="43694" y="130"/>
                  </a:cubicBezTo>
                  <a:close/>
                  <a:moveTo>
                    <a:pt x="43694" y="5245"/>
                  </a:moveTo>
                  <a:cubicBezTo>
                    <a:pt x="42686" y="5245"/>
                    <a:pt x="41982" y="4299"/>
                    <a:pt x="41982" y="2947"/>
                  </a:cubicBezTo>
                  <a:cubicBezTo>
                    <a:pt x="41982" y="1597"/>
                    <a:pt x="42692" y="656"/>
                    <a:pt x="43703" y="656"/>
                  </a:cubicBezTo>
                  <a:cubicBezTo>
                    <a:pt x="44692" y="656"/>
                    <a:pt x="45384" y="1597"/>
                    <a:pt x="45384" y="2947"/>
                  </a:cubicBezTo>
                  <a:cubicBezTo>
                    <a:pt x="45384" y="4299"/>
                    <a:pt x="44690" y="5245"/>
                    <a:pt x="43694" y="5245"/>
                  </a:cubicBezTo>
                  <a:close/>
                  <a:moveTo>
                    <a:pt x="22403" y="4138"/>
                  </a:moveTo>
                  <a:lnTo>
                    <a:pt x="20571" y="228"/>
                  </a:lnTo>
                  <a:lnTo>
                    <a:pt x="19053" y="228"/>
                  </a:lnTo>
                  <a:lnTo>
                    <a:pt x="19053" y="630"/>
                  </a:lnTo>
                  <a:lnTo>
                    <a:pt x="19666" y="630"/>
                  </a:lnTo>
                  <a:lnTo>
                    <a:pt x="19666" y="5260"/>
                  </a:lnTo>
                  <a:lnTo>
                    <a:pt x="19053" y="5260"/>
                  </a:lnTo>
                  <a:lnTo>
                    <a:pt x="19053" y="5667"/>
                  </a:lnTo>
                  <a:lnTo>
                    <a:pt x="20790" y="5667"/>
                  </a:lnTo>
                  <a:lnTo>
                    <a:pt x="20790" y="5260"/>
                  </a:lnTo>
                  <a:lnTo>
                    <a:pt x="20177" y="5260"/>
                  </a:lnTo>
                  <a:lnTo>
                    <a:pt x="20177" y="1488"/>
                  </a:lnTo>
                  <a:lnTo>
                    <a:pt x="22205" y="5821"/>
                  </a:lnTo>
                  <a:lnTo>
                    <a:pt x="24131" y="1583"/>
                  </a:lnTo>
                  <a:lnTo>
                    <a:pt x="24131" y="5260"/>
                  </a:lnTo>
                  <a:lnTo>
                    <a:pt x="23526" y="5260"/>
                  </a:lnTo>
                  <a:lnTo>
                    <a:pt x="23526" y="5667"/>
                  </a:lnTo>
                  <a:lnTo>
                    <a:pt x="25647" y="5667"/>
                  </a:lnTo>
                  <a:lnTo>
                    <a:pt x="25647" y="5260"/>
                  </a:lnTo>
                  <a:lnTo>
                    <a:pt x="25039" y="5260"/>
                  </a:lnTo>
                  <a:lnTo>
                    <a:pt x="25039" y="630"/>
                  </a:lnTo>
                  <a:lnTo>
                    <a:pt x="25647" y="630"/>
                  </a:lnTo>
                  <a:lnTo>
                    <a:pt x="25647" y="228"/>
                  </a:lnTo>
                  <a:lnTo>
                    <a:pt x="24205" y="228"/>
                  </a:lnTo>
                  <a:lnTo>
                    <a:pt x="22403" y="4138"/>
                  </a:lnTo>
                  <a:close/>
                  <a:moveTo>
                    <a:pt x="35303" y="5199"/>
                  </a:moveTo>
                  <a:lnTo>
                    <a:pt x="33514" y="5199"/>
                  </a:lnTo>
                  <a:lnTo>
                    <a:pt x="33514" y="630"/>
                  </a:lnTo>
                  <a:lnTo>
                    <a:pt x="34122" y="630"/>
                  </a:lnTo>
                  <a:lnTo>
                    <a:pt x="34122" y="228"/>
                  </a:lnTo>
                  <a:lnTo>
                    <a:pt x="31997" y="228"/>
                  </a:lnTo>
                  <a:lnTo>
                    <a:pt x="31997" y="630"/>
                  </a:lnTo>
                  <a:lnTo>
                    <a:pt x="32604" y="630"/>
                  </a:lnTo>
                  <a:lnTo>
                    <a:pt x="32604" y="5260"/>
                  </a:lnTo>
                  <a:lnTo>
                    <a:pt x="31997" y="5260"/>
                  </a:lnTo>
                  <a:lnTo>
                    <a:pt x="31997" y="5667"/>
                  </a:lnTo>
                  <a:lnTo>
                    <a:pt x="35780" y="5667"/>
                  </a:lnTo>
                  <a:lnTo>
                    <a:pt x="35780" y="4486"/>
                  </a:lnTo>
                  <a:lnTo>
                    <a:pt x="35303" y="4486"/>
                  </a:lnTo>
                  <a:lnTo>
                    <a:pt x="35303" y="5199"/>
                  </a:lnTo>
                  <a:close/>
                  <a:moveTo>
                    <a:pt x="39964" y="5199"/>
                  </a:moveTo>
                  <a:lnTo>
                    <a:pt x="38171" y="5199"/>
                  </a:lnTo>
                  <a:lnTo>
                    <a:pt x="38171" y="630"/>
                  </a:lnTo>
                  <a:lnTo>
                    <a:pt x="38776" y="630"/>
                  </a:lnTo>
                  <a:lnTo>
                    <a:pt x="38776" y="228"/>
                  </a:lnTo>
                  <a:lnTo>
                    <a:pt x="36654" y="228"/>
                  </a:lnTo>
                  <a:lnTo>
                    <a:pt x="36654" y="630"/>
                  </a:lnTo>
                  <a:lnTo>
                    <a:pt x="37263" y="630"/>
                  </a:lnTo>
                  <a:lnTo>
                    <a:pt x="37263" y="5260"/>
                  </a:lnTo>
                  <a:lnTo>
                    <a:pt x="36654" y="5260"/>
                  </a:lnTo>
                  <a:lnTo>
                    <a:pt x="36654" y="5667"/>
                  </a:lnTo>
                  <a:lnTo>
                    <a:pt x="40438" y="5667"/>
                  </a:lnTo>
                  <a:lnTo>
                    <a:pt x="40438" y="4486"/>
                  </a:lnTo>
                  <a:lnTo>
                    <a:pt x="39964" y="4486"/>
                  </a:lnTo>
                  <a:lnTo>
                    <a:pt x="39964" y="5199"/>
                  </a:lnTo>
                  <a:close/>
                  <a:moveTo>
                    <a:pt x="14209" y="630"/>
                  </a:moveTo>
                  <a:lnTo>
                    <a:pt x="14905" y="630"/>
                  </a:lnTo>
                  <a:lnTo>
                    <a:pt x="13736" y="2558"/>
                  </a:lnTo>
                  <a:lnTo>
                    <a:pt x="12480" y="630"/>
                  </a:lnTo>
                  <a:lnTo>
                    <a:pt x="13111" y="630"/>
                  </a:lnTo>
                  <a:lnTo>
                    <a:pt x="13111" y="228"/>
                  </a:lnTo>
                  <a:lnTo>
                    <a:pt x="10914" y="228"/>
                  </a:lnTo>
                  <a:lnTo>
                    <a:pt x="10914" y="630"/>
                  </a:lnTo>
                  <a:lnTo>
                    <a:pt x="11404" y="630"/>
                  </a:lnTo>
                  <a:lnTo>
                    <a:pt x="13059" y="3173"/>
                  </a:lnTo>
                  <a:lnTo>
                    <a:pt x="13059" y="5260"/>
                  </a:lnTo>
                  <a:lnTo>
                    <a:pt x="12453" y="5260"/>
                  </a:lnTo>
                  <a:lnTo>
                    <a:pt x="12453" y="5667"/>
                  </a:lnTo>
                  <a:lnTo>
                    <a:pt x="14574" y="5667"/>
                  </a:lnTo>
                  <a:lnTo>
                    <a:pt x="14574" y="5260"/>
                  </a:lnTo>
                  <a:lnTo>
                    <a:pt x="13960" y="5260"/>
                  </a:lnTo>
                  <a:lnTo>
                    <a:pt x="13960" y="3125"/>
                  </a:lnTo>
                  <a:lnTo>
                    <a:pt x="15489" y="630"/>
                  </a:lnTo>
                  <a:lnTo>
                    <a:pt x="15930" y="630"/>
                  </a:lnTo>
                  <a:lnTo>
                    <a:pt x="15930" y="228"/>
                  </a:lnTo>
                  <a:lnTo>
                    <a:pt x="14209" y="228"/>
                  </a:lnTo>
                  <a:lnTo>
                    <a:pt x="14209" y="630"/>
                  </a:lnTo>
                  <a:close/>
                  <a:moveTo>
                    <a:pt x="3080" y="2796"/>
                  </a:moveTo>
                  <a:cubicBezTo>
                    <a:pt x="3596" y="2648"/>
                    <a:pt x="4078" y="2246"/>
                    <a:pt x="4078" y="1603"/>
                  </a:cubicBezTo>
                  <a:cubicBezTo>
                    <a:pt x="4078" y="768"/>
                    <a:pt x="3458" y="228"/>
                    <a:pt x="2496" y="228"/>
                  </a:cubicBezTo>
                  <a:lnTo>
                    <a:pt x="0" y="228"/>
                  </a:lnTo>
                  <a:lnTo>
                    <a:pt x="0" y="630"/>
                  </a:lnTo>
                  <a:lnTo>
                    <a:pt x="605" y="630"/>
                  </a:lnTo>
                  <a:lnTo>
                    <a:pt x="605" y="5260"/>
                  </a:lnTo>
                  <a:lnTo>
                    <a:pt x="0" y="5260"/>
                  </a:lnTo>
                  <a:lnTo>
                    <a:pt x="0" y="5667"/>
                  </a:lnTo>
                  <a:lnTo>
                    <a:pt x="2639" y="5667"/>
                  </a:lnTo>
                  <a:cubicBezTo>
                    <a:pt x="3657" y="5667"/>
                    <a:pt x="4337" y="5087"/>
                    <a:pt x="4337" y="4224"/>
                  </a:cubicBezTo>
                  <a:cubicBezTo>
                    <a:pt x="4337" y="3370"/>
                    <a:pt x="3724" y="2936"/>
                    <a:pt x="3080" y="2796"/>
                  </a:cubicBezTo>
                  <a:close/>
                  <a:moveTo>
                    <a:pt x="1516" y="703"/>
                  </a:moveTo>
                  <a:lnTo>
                    <a:pt x="2182" y="703"/>
                  </a:lnTo>
                  <a:cubicBezTo>
                    <a:pt x="2536" y="703"/>
                    <a:pt x="3129" y="825"/>
                    <a:pt x="3129" y="1635"/>
                  </a:cubicBezTo>
                  <a:cubicBezTo>
                    <a:pt x="3129" y="2308"/>
                    <a:pt x="2631" y="2611"/>
                    <a:pt x="2138" y="2611"/>
                  </a:cubicBezTo>
                  <a:lnTo>
                    <a:pt x="1516" y="2611"/>
                  </a:lnTo>
                  <a:lnTo>
                    <a:pt x="1516" y="703"/>
                  </a:lnTo>
                  <a:close/>
                  <a:moveTo>
                    <a:pt x="2213" y="5199"/>
                  </a:moveTo>
                  <a:lnTo>
                    <a:pt x="1516" y="5199"/>
                  </a:lnTo>
                  <a:lnTo>
                    <a:pt x="1516" y="3081"/>
                  </a:lnTo>
                  <a:lnTo>
                    <a:pt x="2213" y="3081"/>
                  </a:lnTo>
                  <a:cubicBezTo>
                    <a:pt x="2937" y="3081"/>
                    <a:pt x="3406" y="3513"/>
                    <a:pt x="3406" y="4182"/>
                  </a:cubicBezTo>
                  <a:cubicBezTo>
                    <a:pt x="3406" y="4931"/>
                    <a:pt x="2764" y="5199"/>
                    <a:pt x="2213" y="5199"/>
                  </a:cubicBezTo>
                  <a:close/>
                  <a:moveTo>
                    <a:pt x="8768" y="630"/>
                  </a:moveTo>
                  <a:lnTo>
                    <a:pt x="9385" y="630"/>
                  </a:lnTo>
                  <a:lnTo>
                    <a:pt x="9385" y="4079"/>
                  </a:lnTo>
                  <a:lnTo>
                    <a:pt x="6569" y="228"/>
                  </a:lnTo>
                  <a:lnTo>
                    <a:pt x="5164" y="228"/>
                  </a:lnTo>
                  <a:lnTo>
                    <a:pt x="5164" y="630"/>
                  </a:lnTo>
                  <a:lnTo>
                    <a:pt x="5744" y="630"/>
                  </a:lnTo>
                  <a:lnTo>
                    <a:pt x="5937" y="903"/>
                  </a:lnTo>
                  <a:lnTo>
                    <a:pt x="5937" y="5261"/>
                  </a:lnTo>
                  <a:lnTo>
                    <a:pt x="5323" y="5261"/>
                  </a:lnTo>
                  <a:lnTo>
                    <a:pt x="5323" y="5667"/>
                  </a:lnTo>
                  <a:lnTo>
                    <a:pt x="7060" y="5667"/>
                  </a:lnTo>
                  <a:lnTo>
                    <a:pt x="7060" y="5261"/>
                  </a:lnTo>
                  <a:lnTo>
                    <a:pt x="6448" y="5261"/>
                  </a:lnTo>
                  <a:lnTo>
                    <a:pt x="6448" y="1596"/>
                  </a:lnTo>
                  <a:lnTo>
                    <a:pt x="9471" y="5757"/>
                  </a:lnTo>
                  <a:lnTo>
                    <a:pt x="9893" y="5757"/>
                  </a:lnTo>
                  <a:lnTo>
                    <a:pt x="9893" y="630"/>
                  </a:lnTo>
                  <a:lnTo>
                    <a:pt x="10500" y="630"/>
                  </a:lnTo>
                  <a:lnTo>
                    <a:pt x="10500" y="228"/>
                  </a:lnTo>
                  <a:lnTo>
                    <a:pt x="8768" y="228"/>
                  </a:lnTo>
                  <a:lnTo>
                    <a:pt x="8768" y="630"/>
                  </a:lnTo>
                  <a:close/>
                </a:path>
              </a:pathLst>
            </a:custGeom>
            <a:solidFill>
              <a:srgbClr val="4B4B4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2" name="Freeform 8"/>
            <p:cNvSpPr>
              <a:spLocks/>
            </p:cNvSpPr>
            <p:nvPr userDrawn="1"/>
          </p:nvSpPr>
          <p:spPr bwMode="gray">
            <a:xfrm>
              <a:off x="482600" y="558801"/>
              <a:ext cx="333375" cy="169863"/>
            </a:xfrm>
            <a:custGeom>
              <a:avLst/>
              <a:gdLst/>
              <a:ahLst/>
              <a:cxnLst>
                <a:cxn ang="0">
                  <a:pos x="10208" y="2604"/>
                </a:cxn>
                <a:cxn ang="0">
                  <a:pos x="3549" y="0"/>
                </a:cxn>
                <a:cxn ang="0">
                  <a:pos x="0" y="2604"/>
                </a:cxn>
                <a:cxn ang="0">
                  <a:pos x="3549" y="5207"/>
                </a:cxn>
                <a:cxn ang="0">
                  <a:pos x="10208" y="2604"/>
                </a:cxn>
              </a:cxnLst>
              <a:rect l="0" t="0" r="r" b="b"/>
              <a:pathLst>
                <a:path w="10208" h="5207">
                  <a:moveTo>
                    <a:pt x="10208" y="2604"/>
                  </a:moveTo>
                  <a:lnTo>
                    <a:pt x="3549" y="0"/>
                  </a:lnTo>
                  <a:cubicBezTo>
                    <a:pt x="2119" y="783"/>
                    <a:pt x="948" y="1689"/>
                    <a:pt x="0" y="2604"/>
                  </a:cubicBezTo>
                  <a:cubicBezTo>
                    <a:pt x="948" y="3516"/>
                    <a:pt x="2119" y="4422"/>
                    <a:pt x="3549" y="5207"/>
                  </a:cubicBezTo>
                  <a:lnTo>
                    <a:pt x="10208" y="2604"/>
                  </a:lnTo>
                  <a:close/>
                </a:path>
              </a:pathLst>
            </a:custGeom>
            <a:solidFill>
              <a:srgbClr val="B28633"/>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3" name="Freeform 9"/>
            <p:cNvSpPr>
              <a:spLocks/>
            </p:cNvSpPr>
            <p:nvPr userDrawn="1"/>
          </p:nvSpPr>
          <p:spPr bwMode="gray">
            <a:xfrm>
              <a:off x="363538" y="466726"/>
              <a:ext cx="220663" cy="155575"/>
            </a:xfrm>
            <a:custGeom>
              <a:avLst/>
              <a:gdLst/>
              <a:ahLst/>
              <a:cxnLst>
                <a:cxn ang="0">
                  <a:pos x="0" y="0"/>
                </a:cxn>
                <a:cxn ang="0">
                  <a:pos x="3018" y="4760"/>
                </a:cxn>
                <a:cxn ang="0">
                  <a:pos x="6750" y="2638"/>
                </a:cxn>
                <a:cxn ang="0">
                  <a:pos x="0" y="0"/>
                </a:cxn>
              </a:cxnLst>
              <a:rect l="0" t="0" r="r" b="b"/>
              <a:pathLst>
                <a:path w="6750" h="4760">
                  <a:moveTo>
                    <a:pt x="0" y="0"/>
                  </a:moveTo>
                  <a:cubicBezTo>
                    <a:pt x="0" y="0"/>
                    <a:pt x="705" y="2292"/>
                    <a:pt x="3018" y="4760"/>
                  </a:cubicBezTo>
                  <a:cubicBezTo>
                    <a:pt x="4044" y="3972"/>
                    <a:pt x="5281" y="3254"/>
                    <a:pt x="6750" y="2638"/>
                  </a:cubicBezTo>
                  <a:lnTo>
                    <a:pt x="0" y="0"/>
                  </a:lnTo>
                  <a:close/>
                </a:path>
              </a:pathLst>
            </a:custGeom>
            <a:solidFill>
              <a:srgbClr val="A6A9AB"/>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4" name="Freeform 10"/>
            <p:cNvSpPr>
              <a:spLocks/>
            </p:cNvSpPr>
            <p:nvPr userDrawn="1"/>
          </p:nvSpPr>
          <p:spPr bwMode="gray">
            <a:xfrm>
              <a:off x="363538" y="665163"/>
              <a:ext cx="220663" cy="155575"/>
            </a:xfrm>
            <a:custGeom>
              <a:avLst/>
              <a:gdLst/>
              <a:ahLst/>
              <a:cxnLst>
                <a:cxn ang="0">
                  <a:pos x="0" y="4760"/>
                </a:cxn>
                <a:cxn ang="0">
                  <a:pos x="3018" y="0"/>
                </a:cxn>
                <a:cxn ang="0">
                  <a:pos x="6750" y="2122"/>
                </a:cxn>
                <a:cxn ang="0">
                  <a:pos x="0" y="4760"/>
                </a:cxn>
              </a:cxnLst>
              <a:rect l="0" t="0" r="r" b="b"/>
              <a:pathLst>
                <a:path w="6750" h="4760">
                  <a:moveTo>
                    <a:pt x="0" y="4760"/>
                  </a:moveTo>
                  <a:cubicBezTo>
                    <a:pt x="0" y="4760"/>
                    <a:pt x="705" y="2469"/>
                    <a:pt x="3018" y="0"/>
                  </a:cubicBezTo>
                  <a:cubicBezTo>
                    <a:pt x="4044" y="789"/>
                    <a:pt x="5281" y="1505"/>
                    <a:pt x="6750" y="2122"/>
                  </a:cubicBezTo>
                  <a:lnTo>
                    <a:pt x="0" y="4760"/>
                  </a:lnTo>
                  <a:close/>
                </a:path>
              </a:pathLst>
            </a:custGeom>
            <a:solidFill>
              <a:srgbClr val="A79975"/>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25" name="Rectangle 24"/>
          <p:cNvSpPr/>
          <p:nvPr userDrawn="1"/>
        </p:nvSpPr>
        <p:spPr>
          <a:xfrm>
            <a:off x="0" y="1459223"/>
            <a:ext cx="9144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pic>
        <p:nvPicPr>
          <p:cNvPr id="2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0"/>
            <a:ext cx="91535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425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4"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4019609"/>
            <a:ext cx="2633472"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7" name="Content Placeholder 2"/>
          <p:cNvSpPr>
            <a:spLocks noGrp="1"/>
          </p:cNvSpPr>
          <p:nvPr>
            <p:ph sz="quarter" idx="17"/>
          </p:nvPr>
        </p:nvSpPr>
        <p:spPr>
          <a:xfrm>
            <a:off x="457200" y="4496665"/>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457201"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2" name="Text Placeholder 11"/>
          <p:cNvSpPr>
            <a:spLocks noGrp="1"/>
          </p:cNvSpPr>
          <p:nvPr>
            <p:ph type="body" sz="quarter" idx="27" hasCustomPrompt="1"/>
          </p:nvPr>
        </p:nvSpPr>
        <p:spPr>
          <a:xfrm>
            <a:off x="6091428" y="4019609"/>
            <a:ext cx="2633472"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3" name="Content Placeholder 2"/>
          <p:cNvSpPr>
            <a:spLocks noGrp="1"/>
          </p:cNvSpPr>
          <p:nvPr>
            <p:ph sz="quarter" idx="28"/>
          </p:nvPr>
        </p:nvSpPr>
        <p:spPr>
          <a:xfrm>
            <a:off x="6091428" y="4496665"/>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p:cNvSpPr>
            <a:spLocks noGrp="1"/>
          </p:cNvSpPr>
          <p:nvPr>
            <p:ph type="pic" sz="quarter" idx="29" hasCustomPrompt="1"/>
          </p:nvPr>
        </p:nvSpPr>
        <p:spPr>
          <a:xfrm>
            <a:off x="6091429"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5" name="Text Placeholder 11"/>
          <p:cNvSpPr>
            <a:spLocks noGrp="1"/>
          </p:cNvSpPr>
          <p:nvPr>
            <p:ph type="body" sz="quarter" idx="30" hasCustomPrompt="1"/>
          </p:nvPr>
        </p:nvSpPr>
        <p:spPr>
          <a:xfrm>
            <a:off x="3251771" y="4019609"/>
            <a:ext cx="2633472"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8" name="Content Placeholder 2"/>
          <p:cNvSpPr>
            <a:spLocks noGrp="1"/>
          </p:cNvSpPr>
          <p:nvPr>
            <p:ph sz="quarter" idx="31"/>
          </p:nvPr>
        </p:nvSpPr>
        <p:spPr>
          <a:xfrm>
            <a:off x="3251771" y="4496665"/>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Picture Placeholder 2"/>
          <p:cNvSpPr>
            <a:spLocks noGrp="1"/>
          </p:cNvSpPr>
          <p:nvPr>
            <p:ph type="pic" sz="quarter" idx="32" hasCustomPrompt="1"/>
          </p:nvPr>
        </p:nvSpPr>
        <p:spPr>
          <a:xfrm>
            <a:off x="3251772"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5" name="Text Placeholder 12"/>
          <p:cNvSpPr>
            <a:spLocks noGrp="1"/>
          </p:cNvSpPr>
          <p:nvPr>
            <p:ph type="body" sz="quarter" idx="16" hasCustomPrompt="1"/>
          </p:nvPr>
        </p:nvSpPr>
        <p:spPr bwMode="auto">
          <a:xfrm>
            <a:off x="223334"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a:t>Source placeholder; Arial 8pt. Publication Names are Italicized</a:t>
            </a:r>
          </a:p>
        </p:txBody>
      </p:sp>
    </p:spTree>
    <p:extLst>
      <p:ext uri="{BB962C8B-B14F-4D97-AF65-F5344CB8AC3E}">
        <p14:creationId xmlns:p14="http://schemas.microsoft.com/office/powerpoint/2010/main" val="1137325032"/>
      </p:ext>
    </p:extLst>
  </p:cSld>
  <p:clrMapOvr>
    <a:masterClrMapping/>
  </p:clrMapOvr>
  <p:transition>
    <p:wip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Alternate_Title for Panels">
    <p:spTree>
      <p:nvGrpSpPr>
        <p:cNvPr id="1" name=""/>
        <p:cNvGrpSpPr/>
        <p:nvPr/>
      </p:nvGrpSpPr>
      <p:grpSpPr>
        <a:xfrm>
          <a:off x="0" y="0"/>
          <a:ext cx="0" cy="0"/>
          <a:chOff x="0" y="0"/>
          <a:chExt cx="0" cy="0"/>
        </a:xfrm>
      </p:grpSpPr>
      <p:sp>
        <p:nvSpPr>
          <p:cNvPr id="3" name="Rectangle 2"/>
          <p:cNvSpPr/>
          <p:nvPr userDrawn="1"/>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5" name="Rectangle 24"/>
          <p:cNvSpPr/>
          <p:nvPr userDrawn="1"/>
        </p:nvSpPr>
        <p:spPr>
          <a:xfrm>
            <a:off x="0" y="1459223"/>
            <a:ext cx="9144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pic>
        <p:nvPicPr>
          <p:cNvPr id="2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525" y="0"/>
            <a:ext cx="915352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439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_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2362200" y="2057400"/>
            <a:ext cx="6328719" cy="3974464"/>
          </a:xfrm>
        </p:spPr>
        <p:txBody>
          <a:bodyPr anchor="t"/>
          <a:lstStyle>
            <a:lvl1pPr marL="0" indent="0">
              <a:lnSpc>
                <a:spcPct val="100000"/>
              </a:lnSpc>
              <a:spcBef>
                <a:spcPts val="1200"/>
              </a:spcBef>
              <a:buNone/>
              <a:defRPr sz="1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Subtext goes here Arial 14pt</a:t>
            </a:r>
          </a:p>
        </p:txBody>
      </p:sp>
      <p:sp>
        <p:nvSpPr>
          <p:cNvPr id="4" name="Title 6"/>
          <p:cNvSpPr>
            <a:spLocks noGrp="1"/>
          </p:cNvSpPr>
          <p:nvPr>
            <p:ph type="title" hasCustomPrompt="1"/>
          </p:nvPr>
        </p:nvSpPr>
        <p:spPr bwMode="auto">
          <a:xfrm>
            <a:off x="2355854" y="1301751"/>
            <a:ext cx="6559546" cy="457200"/>
          </a:xfrm>
        </p:spPr>
        <p:txBody>
          <a:bodyPr/>
          <a:lstStyle>
            <a:lvl1pPr>
              <a:defRPr>
                <a:solidFill>
                  <a:schemeClr val="tx1"/>
                </a:solidFill>
              </a:defRPr>
            </a:lvl1pPr>
          </a:lstStyle>
          <a:p>
            <a:r>
              <a:rPr lang="en-US" dirty="0"/>
              <a:t>Divider 1 Title Goes Here</a:t>
            </a:r>
          </a:p>
        </p:txBody>
      </p:sp>
      <p:pic>
        <p:nvPicPr>
          <p:cNvPr id="7"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38"/>
            <a:ext cx="1981200" cy="649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userDrawn="1"/>
        </p:nvSpPr>
        <p:spPr>
          <a:xfrm>
            <a:off x="1946586" y="-1"/>
            <a:ext cx="142876" cy="64960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Tree>
    <p:extLst>
      <p:ext uri="{BB962C8B-B14F-4D97-AF65-F5344CB8AC3E}">
        <p14:creationId xmlns:p14="http://schemas.microsoft.com/office/powerpoint/2010/main" val="31716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2800"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06" y="4520195"/>
            <a:ext cx="86867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5" y="5208495"/>
            <a:ext cx="86867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20"/>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1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2" y="6047670"/>
            <a:ext cx="1626416" cy="557328"/>
          </a:xfrm>
          <a:prstGeom prst="rect">
            <a:avLst/>
          </a:prstGeom>
        </p:spPr>
      </p:pic>
    </p:spTree>
    <p:extLst>
      <p:ext uri="{BB962C8B-B14F-4D97-AF65-F5344CB8AC3E}">
        <p14:creationId xmlns:p14="http://schemas.microsoft.com/office/powerpoint/2010/main" val="541542547"/>
      </p:ext>
    </p:extLst>
  </p:cSld>
  <p:clrMapOvr>
    <a:masterClrMapping/>
  </p:clrMapOvr>
  <p:transition>
    <p:wip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1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sp>
        <p:nvSpPr>
          <p:cNvPr id="19" name="Title 1"/>
          <p:cNvSpPr>
            <a:spLocks noGrp="1"/>
          </p:cNvSpPr>
          <p:nvPr>
            <p:ph type="ctrTitle" hasCustomPrompt="1"/>
          </p:nvPr>
        </p:nvSpPr>
        <p:spPr>
          <a:xfrm>
            <a:off x="228607"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07"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0002" y="6185503"/>
            <a:ext cx="1295398" cy="443897"/>
          </a:xfrm>
          <a:prstGeom prst="rect">
            <a:avLst/>
          </a:prstGeom>
        </p:spPr>
      </p:pic>
    </p:spTree>
    <p:extLst>
      <p:ext uri="{BB962C8B-B14F-4D97-AF65-F5344CB8AC3E}">
        <p14:creationId xmlns:p14="http://schemas.microsoft.com/office/powerpoint/2010/main" val="3260617827"/>
      </p:ext>
    </p:extLst>
  </p:cSld>
  <p:clrMapOvr>
    <a:masterClrMapping/>
  </p:clrMapOvr>
  <p:transition>
    <p:wip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201041"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a:solidFill>
                  <a:srgbClr val="000000"/>
                </a:solidFill>
              </a:rPr>
              <a:t>Vestibulum</a:t>
            </a:r>
            <a:r>
              <a:rPr lang="en-US" sz="1400" dirty="0">
                <a:solidFill>
                  <a:srgbClr val="000000"/>
                </a:solidFill>
              </a:rPr>
              <a:t> id ligula porta </a:t>
            </a:r>
            <a:r>
              <a:rPr lang="en-US" sz="1400" dirty="0" err="1">
                <a:solidFill>
                  <a:srgbClr val="000000"/>
                </a:solidFill>
              </a:rPr>
              <a:t>felis</a:t>
            </a:r>
            <a:r>
              <a:rPr lang="en-US" sz="1400" dirty="0">
                <a:solidFill>
                  <a:srgbClr val="000000"/>
                </a:solidFill>
              </a:rPr>
              <a:t> </a:t>
            </a:r>
            <a:r>
              <a:rPr lang="en-US" sz="1400" dirty="0" err="1">
                <a:solidFill>
                  <a:srgbClr val="000000"/>
                </a:solidFill>
              </a:rPr>
              <a:t>euismod</a:t>
            </a:r>
            <a:r>
              <a:rPr lang="en-US" sz="1400" dirty="0">
                <a:solidFill>
                  <a:srgbClr val="000000"/>
                </a:solidFill>
              </a:rPr>
              <a:t> semper. </a:t>
            </a:r>
            <a:r>
              <a:rPr lang="en-US" sz="1400" dirty="0" err="1">
                <a:solidFill>
                  <a:srgbClr val="000000"/>
                </a:solidFill>
              </a:rPr>
              <a:t>Vivamus</a:t>
            </a:r>
            <a:r>
              <a:rPr lang="en-US" sz="1400" dirty="0">
                <a:solidFill>
                  <a:srgbClr val="000000"/>
                </a:solidFill>
              </a:rPr>
              <a:t> </a:t>
            </a:r>
            <a:r>
              <a:rPr lang="en-US" sz="1400" dirty="0" err="1">
                <a:solidFill>
                  <a:srgbClr val="000000"/>
                </a:solidFill>
              </a:rPr>
              <a:t>sagittis</a:t>
            </a:r>
            <a:r>
              <a:rPr lang="en-US" sz="1400" dirty="0">
                <a:solidFill>
                  <a:srgbClr val="000000"/>
                </a:solidFill>
              </a:rPr>
              <a:t> lacus </a:t>
            </a:r>
            <a:r>
              <a:rPr lang="en-US" sz="1400" dirty="0" err="1">
                <a:solidFill>
                  <a:srgbClr val="000000"/>
                </a:solidFill>
              </a:rPr>
              <a:t>vel</a:t>
            </a:r>
            <a:r>
              <a:rPr lang="en-US" sz="1400" dirty="0">
                <a:solidFill>
                  <a:srgbClr val="000000"/>
                </a:solidFill>
              </a:rPr>
              <a:t> </a:t>
            </a:r>
            <a:r>
              <a:rPr lang="en-US" sz="1400" dirty="0" err="1">
                <a:solidFill>
                  <a:srgbClr val="000000"/>
                </a:solidFill>
              </a:rPr>
              <a:t>augue</a:t>
            </a:r>
            <a:r>
              <a:rPr lang="en-US" sz="1400" dirty="0">
                <a:solidFill>
                  <a:srgbClr val="000000"/>
                </a:solidFill>
              </a:rPr>
              <a:t> </a:t>
            </a:r>
            <a:r>
              <a:rPr lang="en-US" sz="1400" dirty="0" err="1">
                <a:solidFill>
                  <a:srgbClr val="000000"/>
                </a:solidFill>
              </a:rPr>
              <a:t>laoreet</a:t>
            </a:r>
            <a:r>
              <a:rPr lang="en-US" sz="1400" dirty="0">
                <a:solidFill>
                  <a:srgbClr val="000000"/>
                </a:solidFill>
              </a:rPr>
              <a:t> </a:t>
            </a:r>
            <a:r>
              <a:rPr lang="en-US" sz="1400" dirty="0" err="1">
                <a:solidFill>
                  <a:srgbClr val="000000"/>
                </a:solidFill>
              </a:rPr>
              <a:t>rutrum</a:t>
            </a:r>
            <a:r>
              <a:rPr lang="en-US" sz="1400" dirty="0">
                <a:solidFill>
                  <a:srgbClr val="000000"/>
                </a:solidFill>
              </a:rPr>
              <a:t> </a:t>
            </a:r>
            <a:r>
              <a:rPr lang="en-US" sz="1400" dirty="0" err="1">
                <a:solidFill>
                  <a:srgbClr val="000000"/>
                </a:solidFill>
              </a:rPr>
              <a:t>faucibus</a:t>
            </a:r>
            <a:r>
              <a:rPr lang="en-US" sz="1400" dirty="0">
                <a:solidFill>
                  <a:srgbClr val="000000"/>
                </a:solidFill>
              </a:rPr>
              <a:t> dolor </a:t>
            </a:r>
            <a:r>
              <a:rPr lang="en-US" sz="1400" dirty="0" err="1">
                <a:solidFill>
                  <a:srgbClr val="000000"/>
                </a:solidFill>
              </a:rPr>
              <a:t>auctor</a:t>
            </a:r>
            <a:r>
              <a:rPr lang="en-US" sz="1400" dirty="0">
                <a:solidFill>
                  <a:srgbClr val="000000"/>
                </a:solidFill>
              </a:rPr>
              <a:t>. Lorem ipsum dolor sit </a:t>
            </a:r>
            <a:r>
              <a:rPr lang="en-US" sz="1400" dirty="0" err="1">
                <a:solidFill>
                  <a:srgbClr val="000000"/>
                </a:solidFill>
              </a:rPr>
              <a:t>amet</a:t>
            </a:r>
            <a:r>
              <a:rPr lang="en-US" sz="1400" dirty="0">
                <a:solidFill>
                  <a:srgbClr val="000000"/>
                </a:solidFill>
              </a:rPr>
              <a:t>, </a:t>
            </a:r>
            <a:r>
              <a:rPr lang="en-US" sz="1400" dirty="0" err="1">
                <a:solidFill>
                  <a:srgbClr val="000000"/>
                </a:solidFill>
              </a:rPr>
              <a:t>consectetur</a:t>
            </a:r>
            <a:r>
              <a:rPr lang="en-US" sz="1400" dirty="0">
                <a:solidFill>
                  <a:srgbClr val="000000"/>
                </a:solidFill>
              </a:rPr>
              <a:t> </a:t>
            </a:r>
            <a:r>
              <a:rPr lang="en-US" sz="1400" dirty="0" err="1">
                <a:solidFill>
                  <a:srgbClr val="000000"/>
                </a:solidFill>
              </a:rPr>
              <a:t>adipiscing</a:t>
            </a:r>
            <a:r>
              <a:rPr lang="en-US" sz="1400" dirty="0">
                <a:solidFill>
                  <a:srgbClr val="000000"/>
                </a:solidFill>
              </a:rPr>
              <a:t> </a:t>
            </a:r>
            <a:r>
              <a:rPr lang="en-US" sz="1400" dirty="0" err="1">
                <a:solidFill>
                  <a:srgbClr val="000000"/>
                </a:solidFill>
              </a:rPr>
              <a:t>elit</a:t>
            </a:r>
            <a:r>
              <a:rPr lang="en-US" sz="1400" dirty="0">
                <a:solidFill>
                  <a:srgbClr val="000000"/>
                </a:solidFill>
              </a:rPr>
              <a:t>. </a:t>
            </a:r>
            <a:r>
              <a:rPr lang="en-US" sz="1400" dirty="0" err="1">
                <a:solidFill>
                  <a:srgbClr val="000000"/>
                </a:solidFill>
              </a:rPr>
              <a:t>Nullam</a:t>
            </a:r>
            <a:r>
              <a:rPr lang="en-US" sz="1400" dirty="0">
                <a:solidFill>
                  <a:srgbClr val="000000"/>
                </a:solidFill>
              </a:rPr>
              <a:t> </a:t>
            </a:r>
            <a:r>
              <a:rPr lang="en-US" sz="1400" dirty="0" err="1">
                <a:solidFill>
                  <a:srgbClr val="000000"/>
                </a:solidFill>
              </a:rPr>
              <a:t>quis</a:t>
            </a:r>
            <a:r>
              <a:rPr lang="en-US" sz="1400" dirty="0">
                <a:solidFill>
                  <a:srgbClr val="000000"/>
                </a:solidFill>
              </a:rPr>
              <a:t> </a:t>
            </a:r>
            <a:r>
              <a:rPr lang="en-US" sz="1400" dirty="0" err="1">
                <a:solidFill>
                  <a:srgbClr val="000000"/>
                </a:solidFill>
              </a:rPr>
              <a:t>risus</a:t>
            </a:r>
            <a:r>
              <a:rPr lang="en-US" sz="1400" dirty="0">
                <a:solidFill>
                  <a:srgbClr val="000000"/>
                </a:solidFill>
              </a:rPr>
              <a:t> </a:t>
            </a:r>
            <a:r>
              <a:rPr lang="en-US" sz="1400" dirty="0" err="1">
                <a:solidFill>
                  <a:srgbClr val="000000"/>
                </a:solidFill>
              </a:rPr>
              <a:t>eget</a:t>
            </a:r>
            <a:r>
              <a:rPr lang="en-US" sz="1400" dirty="0">
                <a:solidFill>
                  <a:srgbClr val="000000"/>
                </a:solidFill>
              </a:rPr>
              <a:t> </a:t>
            </a:r>
            <a:r>
              <a:rPr lang="en-US" sz="1400" dirty="0" err="1">
                <a:solidFill>
                  <a:srgbClr val="000000"/>
                </a:solidFill>
              </a:rPr>
              <a:t>urna</a:t>
            </a:r>
            <a:r>
              <a:rPr lang="en-US" sz="1400" dirty="0">
                <a:solidFill>
                  <a:srgbClr val="000000"/>
                </a:solidFill>
              </a:rPr>
              <a:t> </a:t>
            </a:r>
            <a:r>
              <a:rPr lang="en-US" sz="1400" dirty="0" err="1">
                <a:solidFill>
                  <a:srgbClr val="000000"/>
                </a:solidFill>
              </a:rPr>
              <a:t>mollis</a:t>
            </a:r>
            <a:r>
              <a:rPr lang="en-US" sz="1400" dirty="0">
                <a:solidFill>
                  <a:srgbClr val="000000"/>
                </a:solidFill>
              </a:rPr>
              <a:t> </a:t>
            </a:r>
            <a:r>
              <a:rPr lang="en-US" sz="1400" dirty="0" err="1">
                <a:solidFill>
                  <a:srgbClr val="000000"/>
                </a:solidFill>
              </a:rPr>
              <a:t>ornare</a:t>
            </a:r>
            <a:r>
              <a:rPr lang="en-US" sz="1400" dirty="0">
                <a:solidFill>
                  <a:srgbClr val="000000"/>
                </a:solidFill>
              </a:rPr>
              <a:t> </a:t>
            </a:r>
            <a:r>
              <a:rPr lang="en-US" sz="1400" dirty="0" err="1">
                <a:solidFill>
                  <a:srgbClr val="000000"/>
                </a:solidFill>
              </a:rPr>
              <a:t>vel</a:t>
            </a:r>
            <a:r>
              <a:rPr lang="en-US" sz="1400" dirty="0">
                <a:solidFill>
                  <a:srgbClr val="000000"/>
                </a:solidFill>
              </a:rPr>
              <a:t> </a:t>
            </a:r>
            <a:r>
              <a:rPr lang="en-US" sz="1400" dirty="0" err="1">
                <a:solidFill>
                  <a:srgbClr val="000000"/>
                </a:solidFill>
              </a:rPr>
              <a:t>eu</a:t>
            </a:r>
            <a:r>
              <a:rPr lang="en-US" sz="1400" dirty="0">
                <a:solidFill>
                  <a:srgbClr val="000000"/>
                </a:solidFill>
              </a:rPr>
              <a:t> </a:t>
            </a:r>
            <a:r>
              <a:rPr lang="en-US" sz="1400" dirty="0" err="1">
                <a:solidFill>
                  <a:srgbClr val="000000"/>
                </a:solidFill>
              </a:rPr>
              <a:t>leo</a:t>
            </a:r>
            <a:r>
              <a:rPr lang="en-US" sz="1400" dirty="0">
                <a:solidFill>
                  <a:srgbClr val="000000"/>
                </a:solidFill>
              </a:rPr>
              <a:t>. </a:t>
            </a:r>
            <a:r>
              <a:rPr lang="en-US" sz="1400" dirty="0" err="1">
                <a:solidFill>
                  <a:srgbClr val="000000"/>
                </a:solidFill>
              </a:rPr>
              <a:t>Donec</a:t>
            </a:r>
            <a:r>
              <a:rPr lang="en-US" sz="1400" dirty="0">
                <a:solidFill>
                  <a:srgbClr val="000000"/>
                </a:solidFill>
              </a:rPr>
              <a:t> id </a:t>
            </a:r>
            <a:r>
              <a:rPr lang="en-US" sz="1400" dirty="0" err="1">
                <a:solidFill>
                  <a:srgbClr val="000000"/>
                </a:solidFill>
              </a:rPr>
              <a:t>elit</a:t>
            </a:r>
            <a:r>
              <a:rPr lang="en-US" sz="1400" dirty="0">
                <a:solidFill>
                  <a:srgbClr val="000000"/>
                </a:solidFill>
              </a:rPr>
              <a:t> non mi porta gravida at </a:t>
            </a:r>
            <a:r>
              <a:rPr lang="en-US" sz="1400" dirty="0" err="1">
                <a:solidFill>
                  <a:srgbClr val="000000"/>
                </a:solidFill>
              </a:rPr>
              <a:t>eget</a:t>
            </a:r>
            <a:r>
              <a:rPr lang="en-US" sz="1400" dirty="0">
                <a:solidFill>
                  <a:srgbClr val="000000"/>
                </a:solidFill>
              </a:rPr>
              <a:t> </a:t>
            </a:r>
            <a:r>
              <a:rPr lang="en-US" sz="1400" dirty="0" err="1">
                <a:solidFill>
                  <a:srgbClr val="000000"/>
                </a:solidFill>
              </a:rPr>
              <a:t>metus</a:t>
            </a:r>
            <a:r>
              <a:rPr lang="en-US" sz="1400" dirty="0">
                <a:solidFill>
                  <a:srgbClr val="000000"/>
                </a:solidFill>
              </a:rPr>
              <a:t>. </a:t>
            </a:r>
            <a:r>
              <a:rPr lang="en-US" sz="1400" dirty="0" err="1">
                <a:solidFill>
                  <a:srgbClr val="000000"/>
                </a:solidFill>
              </a:rPr>
              <a:t>Aenean</a:t>
            </a:r>
            <a:r>
              <a:rPr lang="en-US" sz="1400" dirty="0">
                <a:solidFill>
                  <a:srgbClr val="000000"/>
                </a:solidFill>
              </a:rPr>
              <a:t> </a:t>
            </a:r>
            <a:r>
              <a:rPr lang="en-US" sz="1400" dirty="0" err="1">
                <a:solidFill>
                  <a:srgbClr val="000000"/>
                </a:solidFill>
              </a:rPr>
              <a:t>lacinia</a:t>
            </a:r>
            <a:r>
              <a:rPr lang="en-US" sz="1400" dirty="0">
                <a:solidFill>
                  <a:srgbClr val="000000"/>
                </a:solidFill>
              </a:rPr>
              <a:t> </a:t>
            </a:r>
            <a:r>
              <a:rPr lang="en-US" sz="1400" dirty="0" err="1">
                <a:solidFill>
                  <a:srgbClr val="000000"/>
                </a:solidFill>
              </a:rPr>
              <a:t>bibendum</a:t>
            </a:r>
            <a:r>
              <a:rPr lang="en-US" sz="1400" dirty="0">
                <a:solidFill>
                  <a:srgbClr val="000000"/>
                </a:solidFill>
              </a:rPr>
              <a:t> </a:t>
            </a:r>
            <a:r>
              <a:rPr lang="en-US" sz="1400" dirty="0" err="1">
                <a:solidFill>
                  <a:srgbClr val="000000"/>
                </a:solidFill>
              </a:rPr>
              <a:t>nulla</a:t>
            </a:r>
            <a:r>
              <a:rPr lang="en-US" sz="1400" dirty="0">
                <a:solidFill>
                  <a:srgbClr val="000000"/>
                </a:solidFill>
              </a:rPr>
              <a:t> </a:t>
            </a:r>
            <a:r>
              <a:rPr lang="en-US" sz="1400" dirty="0" err="1">
                <a:solidFill>
                  <a:srgbClr val="000000"/>
                </a:solidFill>
              </a:rPr>
              <a:t>sed</a:t>
            </a:r>
            <a:r>
              <a:rPr lang="en-US" sz="1400" dirty="0">
                <a:solidFill>
                  <a:srgbClr val="000000"/>
                </a:solidFill>
              </a:rPr>
              <a:t> </a:t>
            </a:r>
            <a:r>
              <a:rPr lang="en-US" sz="1400" dirty="0" err="1">
                <a:solidFill>
                  <a:srgbClr val="000000"/>
                </a:solidFill>
              </a:rPr>
              <a:t>consectetur</a:t>
            </a:r>
            <a:r>
              <a:rPr lang="en-US" sz="1400" dirty="0">
                <a:solidFill>
                  <a:srgbClr val="000000"/>
                </a:solidFill>
              </a:rPr>
              <a:t>.</a:t>
            </a:r>
          </a:p>
        </p:txBody>
      </p:sp>
      <p:sp>
        <p:nvSpPr>
          <p:cNvPr id="4" name="Title 3"/>
          <p:cNvSpPr>
            <a:spLocks noGrp="1"/>
          </p:cNvSpPr>
          <p:nvPr>
            <p:ph type="title" hasCustomPrompt="1"/>
          </p:nvPr>
        </p:nvSpPr>
        <p:spPr>
          <a:xfrm>
            <a:off x="2586038"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4" name="TextBox 13"/>
          <p:cNvSpPr txBox="1"/>
          <p:nvPr userDrawn="1"/>
        </p:nvSpPr>
        <p:spPr bwMode="auto">
          <a:xfrm>
            <a:off x="226375"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15" name="Rectangle 50"/>
          <p:cNvSpPr>
            <a:spLocks noChangeArrowheads="1"/>
          </p:cNvSpPr>
          <p:nvPr userDrawn="1"/>
        </p:nvSpPr>
        <p:spPr bwMode="auto">
          <a:xfrm>
            <a:off x="683574"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2058751246"/>
      </p:ext>
    </p:extLst>
  </p:cSld>
  <p:clrMapOvr>
    <a:masterClrMapping/>
  </p:clrMapOvr>
  <p:transition>
    <p:wip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7620000" y="1879479"/>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6921688" y="1026827"/>
            <a:ext cx="1389888"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 name="Title 1"/>
          <p:cNvSpPr>
            <a:spLocks noGrp="1"/>
          </p:cNvSpPr>
          <p:nvPr>
            <p:ph type="title" hasCustomPrompt="1"/>
          </p:nvPr>
        </p:nvSpPr>
        <p:spPr/>
        <p:txBody>
          <a:bodyPr anchor="t"/>
          <a:lstStyle/>
          <a:p>
            <a:pPr lvl="0"/>
            <a:r>
              <a:rPr lang="en-US" dirty="0"/>
              <a:t>Title – Use Title Case Arial 24pt Bold</a:t>
            </a:r>
          </a:p>
        </p:txBody>
      </p:sp>
      <p:sp>
        <p:nvSpPr>
          <p:cNvPr id="7" name="Text Placeholder 11"/>
          <p:cNvSpPr>
            <a:spLocks noGrp="1"/>
          </p:cNvSpPr>
          <p:nvPr>
            <p:ph type="body" sz="quarter" idx="11" hasCustomPrompt="1"/>
          </p:nvPr>
        </p:nvSpPr>
        <p:spPr>
          <a:xfrm>
            <a:off x="226379"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3128" y="1185442"/>
            <a:ext cx="1207184" cy="414758"/>
          </a:xfrm>
          <a:prstGeom prst="rect">
            <a:avLst/>
          </a:prstGeom>
        </p:spPr>
      </p:pic>
    </p:spTree>
    <p:extLst>
      <p:ext uri="{BB962C8B-B14F-4D97-AF65-F5344CB8AC3E}">
        <p14:creationId xmlns:p14="http://schemas.microsoft.com/office/powerpoint/2010/main" val="953613357"/>
      </p:ext>
    </p:extLst>
  </p:cSld>
  <p:clrMapOvr>
    <a:masterClrMapping/>
  </p:clrMapOvr>
  <p:transition>
    <p:wip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5" name="Text Placeholder 12"/>
          <p:cNvSpPr>
            <a:spLocks noGrp="1"/>
          </p:cNvSpPr>
          <p:nvPr>
            <p:ph type="body" sz="quarter" idx="16" hasCustomPrompt="1"/>
          </p:nvPr>
        </p:nvSpPr>
        <p:spPr bwMode="auto">
          <a:xfrm>
            <a:off x="223338" y="6194512"/>
            <a:ext cx="8692067"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a:t>Source </a:t>
            </a:r>
            <a:r>
              <a:rPr lang="en-US" dirty="0"/>
              <a:t>placeholder; Arial 8pt. Publication Names are Italicized</a:t>
            </a:r>
          </a:p>
        </p:txBody>
      </p:sp>
      <p:sp>
        <p:nvSpPr>
          <p:cNvPr id="9" name="Content Placeholder 2"/>
          <p:cNvSpPr>
            <a:spLocks noGrp="1"/>
          </p:cNvSpPr>
          <p:nvPr>
            <p:ph sz="quarter" idx="17"/>
          </p:nvPr>
        </p:nvSpPr>
        <p:spPr>
          <a:xfrm>
            <a:off x="228600" y="1828800"/>
            <a:ext cx="86868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a:xfrm>
            <a:off x="223338" y="457204"/>
            <a:ext cx="8692067" cy="461665"/>
          </a:xfrm>
        </p:spPr>
        <p:txBody>
          <a:bodyPr anchor="t">
            <a:noAutofit/>
          </a:bodyPr>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679904203"/>
      </p:ext>
    </p:extLst>
  </p:cSld>
  <p:clrMapOvr>
    <a:masterClrMapping/>
  </p:clrMapOvr>
  <p:transition>
    <p:wip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8600" y="1601860"/>
            <a:ext cx="86868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
        <p:nvSpPr>
          <p:cNvPr id="5" name="Text Placeholder 12"/>
          <p:cNvSpPr>
            <a:spLocks noGrp="1"/>
          </p:cNvSpPr>
          <p:nvPr>
            <p:ph type="body" sz="quarter" idx="16" hasCustomPrompt="1"/>
          </p:nvPr>
        </p:nvSpPr>
        <p:spPr bwMode="auto">
          <a:xfrm>
            <a:off x="223338" y="6194512"/>
            <a:ext cx="8692067"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a:t>Source </a:t>
            </a:r>
            <a:r>
              <a:rPr lang="en-US" dirty="0"/>
              <a:t>placeholder; Arial 8pt. Publication Names are Italicized</a:t>
            </a:r>
          </a:p>
        </p:txBody>
      </p:sp>
    </p:spTree>
    <p:extLst>
      <p:ext uri="{BB962C8B-B14F-4D97-AF65-F5344CB8AC3E}">
        <p14:creationId xmlns:p14="http://schemas.microsoft.com/office/powerpoint/2010/main" val="1803243342"/>
      </p:ext>
    </p:extLst>
  </p:cSld>
  <p:clrMapOvr>
    <a:masterClrMapping/>
  </p:clrMapOvr>
  <p:transition>
    <p:wip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6379" y="1601860"/>
            <a:ext cx="8689027"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1043180333"/>
      </p:ext>
    </p:extLst>
  </p:cSld>
  <p:clrMapOvr>
    <a:masterClrMapping/>
  </p:clrMapOvr>
  <p:transition>
    <p:wip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79"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672979003"/>
      </p:ext>
    </p:extLst>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3" name="Picture Placeholder 2"/>
          <p:cNvSpPr>
            <a:spLocks noGrp="1"/>
          </p:cNvSpPr>
          <p:nvPr>
            <p:ph type="pic" sz="quarter" idx="26" hasCustomPrompt="1"/>
          </p:nvPr>
        </p:nvSpPr>
        <p:spPr>
          <a:xfrm>
            <a:off x="1430243" y="2090495"/>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0" name="Picture Placeholder 2"/>
          <p:cNvSpPr>
            <a:spLocks noGrp="1"/>
          </p:cNvSpPr>
          <p:nvPr>
            <p:ph type="pic" sz="quarter" idx="29" hasCustomPrompt="1"/>
          </p:nvPr>
        </p:nvSpPr>
        <p:spPr>
          <a:xfrm>
            <a:off x="7026371" y="2090495"/>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3" name="Picture Placeholder 2"/>
          <p:cNvSpPr>
            <a:spLocks noGrp="1"/>
          </p:cNvSpPr>
          <p:nvPr>
            <p:ph type="pic" sz="quarter" idx="33" hasCustomPrompt="1"/>
          </p:nvPr>
        </p:nvSpPr>
        <p:spPr>
          <a:xfrm>
            <a:off x="4231800" y="2090495"/>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4" name="Content Placeholder 2"/>
          <p:cNvSpPr>
            <a:spLocks noGrp="1"/>
          </p:cNvSpPr>
          <p:nvPr>
            <p:ph sz="quarter" idx="28"/>
          </p:nvPr>
        </p:nvSpPr>
        <p:spPr>
          <a:xfrm>
            <a:off x="6053328" y="3763138"/>
            <a:ext cx="2633472"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1" hasCustomPrompt="1"/>
          </p:nvPr>
        </p:nvSpPr>
        <p:spPr>
          <a:xfrm>
            <a:off x="457200" y="2897761"/>
            <a:ext cx="2633472"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6" name="Text Placeholder 11"/>
          <p:cNvSpPr>
            <a:spLocks noGrp="1"/>
          </p:cNvSpPr>
          <p:nvPr>
            <p:ph type="body" sz="quarter" idx="35" hasCustomPrompt="1"/>
          </p:nvPr>
        </p:nvSpPr>
        <p:spPr>
          <a:xfrm>
            <a:off x="6053328" y="2897761"/>
            <a:ext cx="2633472"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8" name="Text Placeholder 11"/>
          <p:cNvSpPr>
            <a:spLocks noGrp="1"/>
          </p:cNvSpPr>
          <p:nvPr>
            <p:ph type="body" sz="quarter" idx="36" hasCustomPrompt="1"/>
          </p:nvPr>
        </p:nvSpPr>
        <p:spPr>
          <a:xfrm>
            <a:off x="6053328" y="3244289"/>
            <a:ext cx="2633472"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Subtext</a:t>
            </a:r>
          </a:p>
        </p:txBody>
      </p:sp>
      <p:cxnSp>
        <p:nvCxnSpPr>
          <p:cNvPr id="21" name="Straight Connector 20"/>
          <p:cNvCxnSpPr/>
          <p:nvPr userDrawn="1"/>
        </p:nvCxnSpPr>
        <p:spPr>
          <a:xfrm>
            <a:off x="6053328"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3255264" y="3763138"/>
            <a:ext cx="2633472"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39" hasCustomPrompt="1"/>
          </p:nvPr>
        </p:nvSpPr>
        <p:spPr>
          <a:xfrm>
            <a:off x="3255264" y="2897761"/>
            <a:ext cx="2633472"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4" name="Text Placeholder 11"/>
          <p:cNvSpPr>
            <a:spLocks noGrp="1"/>
          </p:cNvSpPr>
          <p:nvPr>
            <p:ph type="body" sz="quarter" idx="40" hasCustomPrompt="1"/>
          </p:nvPr>
        </p:nvSpPr>
        <p:spPr>
          <a:xfrm>
            <a:off x="3255264" y="3244289"/>
            <a:ext cx="2633472"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Subtext</a:t>
            </a:r>
          </a:p>
        </p:txBody>
      </p:sp>
      <p:cxnSp>
        <p:nvCxnSpPr>
          <p:cNvPr id="25" name="Straight Connector 24"/>
          <p:cNvCxnSpPr/>
          <p:nvPr userDrawn="1"/>
        </p:nvCxnSpPr>
        <p:spPr>
          <a:xfrm>
            <a:off x="3255264"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457200" y="3763138"/>
            <a:ext cx="2633472"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1"/>
          <p:cNvSpPr>
            <a:spLocks noGrp="1"/>
          </p:cNvSpPr>
          <p:nvPr>
            <p:ph type="body" sz="quarter" idx="44" hasCustomPrompt="1"/>
          </p:nvPr>
        </p:nvSpPr>
        <p:spPr>
          <a:xfrm>
            <a:off x="457200" y="3244289"/>
            <a:ext cx="2633472"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Subtext</a:t>
            </a:r>
          </a:p>
        </p:txBody>
      </p:sp>
      <p:cxnSp>
        <p:nvCxnSpPr>
          <p:cNvPr id="28" name="Straight Connector 27"/>
          <p:cNvCxnSpPr/>
          <p:nvPr userDrawn="1"/>
        </p:nvCxnSpPr>
        <p:spPr>
          <a:xfrm>
            <a:off x="457200"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214810"/>
      </p:ext>
    </p:extLst>
  </p:cSld>
  <p:clrMapOvr>
    <a:masterClrMapping/>
  </p:clrMapOvr>
  <p:transition>
    <p:wip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2333706570"/>
      </p:ext>
    </p:extLst>
  </p:cSld>
  <p:clrMapOvr>
    <a:masterClrMapping/>
  </p:clrMapOvr>
  <p:transition>
    <p:wip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457200" y="2794577"/>
            <a:ext cx="2633472"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3" name="Content Placeholder 2"/>
          <p:cNvSpPr>
            <a:spLocks noGrp="1"/>
          </p:cNvSpPr>
          <p:nvPr>
            <p:ph sz="quarter" idx="25"/>
          </p:nvPr>
        </p:nvSpPr>
        <p:spPr>
          <a:xfrm>
            <a:off x="6057900" y="2794577"/>
            <a:ext cx="26289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8"/>
          </p:nvPr>
        </p:nvSpPr>
        <p:spPr>
          <a:xfrm>
            <a:off x="3263329" y="2794577"/>
            <a:ext cx="26289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Text Placeholder 11"/>
          <p:cNvSpPr>
            <a:spLocks noGrp="1"/>
          </p:cNvSpPr>
          <p:nvPr>
            <p:ph type="body" sz="quarter" idx="11" hasCustomPrompt="1"/>
          </p:nvPr>
        </p:nvSpPr>
        <p:spPr>
          <a:xfrm>
            <a:off x="457200" y="2224136"/>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3" name="Text Placeholder 11"/>
          <p:cNvSpPr>
            <a:spLocks noGrp="1"/>
          </p:cNvSpPr>
          <p:nvPr>
            <p:ph type="body" sz="quarter" idx="18" hasCustomPrompt="1"/>
          </p:nvPr>
        </p:nvSpPr>
        <p:spPr>
          <a:xfrm>
            <a:off x="457200"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54" name="Text Placeholder 11"/>
          <p:cNvSpPr>
            <a:spLocks noGrp="1"/>
          </p:cNvSpPr>
          <p:nvPr>
            <p:ph type="body" sz="quarter" idx="19" hasCustomPrompt="1"/>
          </p:nvPr>
        </p:nvSpPr>
        <p:spPr>
          <a:xfrm>
            <a:off x="3263894" y="2224136"/>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5" name="Text Placeholder 11"/>
          <p:cNvSpPr>
            <a:spLocks noGrp="1"/>
          </p:cNvSpPr>
          <p:nvPr>
            <p:ph type="body" sz="quarter" idx="21" hasCustomPrompt="1"/>
          </p:nvPr>
        </p:nvSpPr>
        <p:spPr>
          <a:xfrm>
            <a:off x="3263894"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56" name="Text Placeholder 11"/>
          <p:cNvSpPr>
            <a:spLocks noGrp="1"/>
          </p:cNvSpPr>
          <p:nvPr>
            <p:ph type="body" sz="quarter" idx="29" hasCustomPrompt="1"/>
          </p:nvPr>
        </p:nvSpPr>
        <p:spPr>
          <a:xfrm>
            <a:off x="6053328" y="2224136"/>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7" name="Text Placeholder 11"/>
          <p:cNvSpPr>
            <a:spLocks noGrp="1"/>
          </p:cNvSpPr>
          <p:nvPr>
            <p:ph type="body" sz="quarter" idx="30" hasCustomPrompt="1"/>
          </p:nvPr>
        </p:nvSpPr>
        <p:spPr>
          <a:xfrm>
            <a:off x="6053328"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677084841"/>
      </p:ext>
    </p:extLst>
  </p:cSld>
  <p:clrMapOvr>
    <a:masterClrMapping/>
  </p:clrMapOvr>
  <p:transition>
    <p:wip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27" name="Content Placeholder 18"/>
          <p:cNvSpPr>
            <a:spLocks noGrp="1"/>
          </p:cNvSpPr>
          <p:nvPr>
            <p:ph sz="quarter" idx="28"/>
          </p:nvPr>
        </p:nvSpPr>
        <p:spPr>
          <a:xfrm>
            <a:off x="6053328"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457200" y="2570305"/>
            <a:ext cx="2633472" cy="338554"/>
          </a:xfrm>
          <a:prstGeom prst="rect">
            <a:avLst/>
          </a:prstGeom>
        </p:spPr>
        <p:txBody>
          <a:bodyPr anchor="t"/>
          <a:lstStyle>
            <a:lvl1pPr marL="0" indent="0">
              <a:buNone/>
              <a:defRPr sz="1600">
                <a:solidFill>
                  <a:schemeClr val="accent1"/>
                </a:solidFill>
              </a:defRPr>
            </a:lvl1pPr>
          </a:lstStyle>
          <a:p>
            <a:r>
              <a:rPr lang="en-US" dirty="0"/>
              <a:t>Title Header</a:t>
            </a:r>
          </a:p>
        </p:txBody>
      </p:sp>
      <p:sp>
        <p:nvSpPr>
          <p:cNvPr id="31" name="Text Placeholder 23"/>
          <p:cNvSpPr>
            <a:spLocks noGrp="1"/>
          </p:cNvSpPr>
          <p:nvPr>
            <p:ph type="body" sz="quarter" idx="35"/>
          </p:nvPr>
        </p:nvSpPr>
        <p:spPr>
          <a:xfrm>
            <a:off x="6053328" y="2570305"/>
            <a:ext cx="2633472" cy="338554"/>
          </a:xfrm>
          <a:prstGeom prst="rect">
            <a:avLst/>
          </a:prstGeom>
        </p:spPr>
        <p:txBody>
          <a:bodyPr anchor="t"/>
          <a:lstStyle>
            <a:lvl1pPr marL="0" indent="0">
              <a:buNone/>
              <a:defRPr sz="1600">
                <a:solidFill>
                  <a:schemeClr val="accent1"/>
                </a:solidFill>
              </a:defRPr>
            </a:lvl1pPr>
          </a:lstStyle>
          <a:p>
            <a:r>
              <a:rPr lang="en-US"/>
              <a:t>Title Header</a:t>
            </a:r>
            <a:endParaRPr lang="en-US" dirty="0"/>
          </a:p>
        </p:txBody>
      </p:sp>
      <p:sp>
        <p:nvSpPr>
          <p:cNvPr id="32" name="Text Placeholder 24"/>
          <p:cNvSpPr>
            <a:spLocks noGrp="1"/>
          </p:cNvSpPr>
          <p:nvPr>
            <p:ph type="body" sz="quarter" idx="36" hasCustomPrompt="1"/>
          </p:nvPr>
        </p:nvSpPr>
        <p:spPr>
          <a:xfrm>
            <a:off x="6053328" y="2916843"/>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3" name="Content Placeholder 28"/>
          <p:cNvSpPr>
            <a:spLocks noGrp="1"/>
          </p:cNvSpPr>
          <p:nvPr>
            <p:ph sz="quarter" idx="37"/>
          </p:nvPr>
        </p:nvSpPr>
        <p:spPr>
          <a:xfrm>
            <a:off x="3255264"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3255264" y="2570305"/>
            <a:ext cx="2633472" cy="338554"/>
          </a:xfrm>
          <a:prstGeom prst="rect">
            <a:avLst/>
          </a:prstGeom>
        </p:spPr>
        <p:txBody>
          <a:bodyPr anchor="t"/>
          <a:lstStyle>
            <a:lvl1pPr marL="0" indent="0">
              <a:buNone/>
              <a:defRPr sz="1600">
                <a:solidFill>
                  <a:schemeClr val="accent1"/>
                </a:solidFill>
              </a:defRPr>
            </a:lvl1pPr>
          </a:lstStyle>
          <a:p>
            <a:r>
              <a:rPr lang="en-US"/>
              <a:t>Title Header</a:t>
            </a:r>
            <a:endParaRPr lang="en-US" dirty="0"/>
          </a:p>
        </p:txBody>
      </p:sp>
      <p:sp>
        <p:nvSpPr>
          <p:cNvPr id="36" name="Text Placeholder 34"/>
          <p:cNvSpPr>
            <a:spLocks noGrp="1"/>
          </p:cNvSpPr>
          <p:nvPr>
            <p:ph type="body" sz="quarter" idx="40" hasCustomPrompt="1"/>
          </p:nvPr>
        </p:nvSpPr>
        <p:spPr>
          <a:xfrm>
            <a:off x="3255264" y="2916843"/>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8" name="Content Placeholder 35"/>
          <p:cNvSpPr>
            <a:spLocks noGrp="1"/>
          </p:cNvSpPr>
          <p:nvPr>
            <p:ph sz="quarter" idx="41"/>
          </p:nvPr>
        </p:nvSpPr>
        <p:spPr>
          <a:xfrm>
            <a:off x="457200"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457200" y="2916843"/>
            <a:ext cx="2633472" cy="307777"/>
          </a:xfrm>
          <a:prstGeom prst="rect">
            <a:avLst/>
          </a:prstGeom>
        </p:spPr>
        <p:txBody>
          <a:bodyPr anchor="t"/>
          <a:lstStyle>
            <a:lvl1pPr marL="0" indent="0">
              <a:buNone/>
              <a:defRPr>
                <a:solidFill>
                  <a:schemeClr val="bg2"/>
                </a:solidFill>
              </a:defRPr>
            </a:lvl1pPr>
          </a:lstStyle>
          <a:p>
            <a:r>
              <a:rPr lang="en-US" dirty="0"/>
              <a:t>Subtitle</a:t>
            </a:r>
          </a:p>
        </p:txBody>
      </p:sp>
      <p:cxnSp>
        <p:nvCxnSpPr>
          <p:cNvPr id="40" name="Straight Connector 39"/>
          <p:cNvCxnSpPr/>
          <p:nvPr userDrawn="1"/>
        </p:nvCxnSpPr>
        <p:spPr>
          <a:xfrm>
            <a:off x="6053328"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255264"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57200"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3288977450"/>
      </p:ext>
    </p:extLst>
  </p:cSld>
  <p:clrMapOvr>
    <a:masterClrMapping/>
  </p:clrMapOvr>
  <p:transition>
    <p:wip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457200" y="3236321"/>
            <a:ext cx="2633472"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430243"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19" name="Content Placeholder 2"/>
          <p:cNvSpPr>
            <a:spLocks noGrp="1"/>
          </p:cNvSpPr>
          <p:nvPr>
            <p:ph sz="quarter" idx="28"/>
          </p:nvPr>
        </p:nvSpPr>
        <p:spPr>
          <a:xfrm>
            <a:off x="6053328"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29" hasCustomPrompt="1"/>
          </p:nvPr>
        </p:nvSpPr>
        <p:spPr>
          <a:xfrm>
            <a:off x="7026371"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2" name="Content Placeholder 2"/>
          <p:cNvSpPr>
            <a:spLocks noGrp="1"/>
          </p:cNvSpPr>
          <p:nvPr>
            <p:ph sz="quarter" idx="32"/>
          </p:nvPr>
        </p:nvSpPr>
        <p:spPr>
          <a:xfrm>
            <a:off x="3258757"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Picture Placeholder 2"/>
          <p:cNvSpPr>
            <a:spLocks noGrp="1"/>
          </p:cNvSpPr>
          <p:nvPr>
            <p:ph type="pic" sz="quarter" idx="33" hasCustomPrompt="1"/>
          </p:nvPr>
        </p:nvSpPr>
        <p:spPr>
          <a:xfrm>
            <a:off x="4231800"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0"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6" name="Text Placeholder 11"/>
          <p:cNvSpPr>
            <a:spLocks noGrp="1"/>
          </p:cNvSpPr>
          <p:nvPr>
            <p:ph type="body" sz="quarter" idx="34" hasCustomPrompt="1"/>
          </p:nvPr>
        </p:nvSpPr>
        <p:spPr>
          <a:xfrm>
            <a:off x="3258757"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7" name="Text Placeholder 11"/>
          <p:cNvSpPr>
            <a:spLocks noGrp="1"/>
          </p:cNvSpPr>
          <p:nvPr>
            <p:ph type="body" sz="quarter" idx="35" hasCustomPrompt="1"/>
          </p:nvPr>
        </p:nvSpPr>
        <p:spPr>
          <a:xfrm>
            <a:off x="6053328"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847349885"/>
      </p:ext>
    </p:extLst>
  </p:cSld>
  <p:clrMapOvr>
    <a:masterClrMapping/>
  </p:clrMapOvr>
  <p:transition>
    <p:wip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457206"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337718" y="136315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6" y="2550757"/>
            <a:ext cx="2466671"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66" name="Picture Placeholder 2"/>
          <p:cNvSpPr>
            <a:spLocks noGrp="1"/>
          </p:cNvSpPr>
          <p:nvPr>
            <p:ph type="pic" sz="quarter" idx="27" hasCustomPrompt="1"/>
          </p:nvPr>
        </p:nvSpPr>
        <p:spPr>
          <a:xfrm>
            <a:off x="4219572" y="136315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7" name="Picture Placeholder 2"/>
          <p:cNvSpPr>
            <a:spLocks noGrp="1"/>
          </p:cNvSpPr>
          <p:nvPr>
            <p:ph type="pic" sz="quarter" idx="28" hasCustomPrompt="1"/>
          </p:nvPr>
        </p:nvSpPr>
        <p:spPr>
          <a:xfrm>
            <a:off x="7040510" y="136315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8" name="Text Placeholder 11"/>
          <p:cNvSpPr>
            <a:spLocks noGrp="1"/>
          </p:cNvSpPr>
          <p:nvPr>
            <p:ph type="body" sz="quarter" idx="29" hasCustomPrompt="1"/>
          </p:nvPr>
        </p:nvSpPr>
        <p:spPr>
          <a:xfrm>
            <a:off x="3354516" y="2550757"/>
            <a:ext cx="2466671"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69" name="Text Placeholder 11"/>
          <p:cNvSpPr>
            <a:spLocks noGrp="1"/>
          </p:cNvSpPr>
          <p:nvPr>
            <p:ph type="body" sz="quarter" idx="30" hasCustomPrompt="1"/>
          </p:nvPr>
        </p:nvSpPr>
        <p:spPr>
          <a:xfrm>
            <a:off x="6210346" y="2550757"/>
            <a:ext cx="2466671"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70" name="Content Placeholder 2"/>
          <p:cNvSpPr>
            <a:spLocks noGrp="1"/>
          </p:cNvSpPr>
          <p:nvPr>
            <p:ph sz="quarter" idx="31"/>
          </p:nvPr>
        </p:nvSpPr>
        <p:spPr>
          <a:xfrm>
            <a:off x="3354516"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 name="Content Placeholder 2"/>
          <p:cNvSpPr>
            <a:spLocks noGrp="1"/>
          </p:cNvSpPr>
          <p:nvPr>
            <p:ph sz="quarter" idx="32"/>
          </p:nvPr>
        </p:nvSpPr>
        <p:spPr>
          <a:xfrm>
            <a:off x="6220135"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2773526005"/>
      </p:ext>
    </p:extLst>
  </p:cSld>
  <p:clrMapOvr>
    <a:masterClrMapping/>
  </p:clrMapOvr>
  <p:transition>
    <p:wip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27"/>
          </p:nvPr>
        </p:nvSpPr>
        <p:spPr>
          <a:xfrm>
            <a:off x="621795" y="2589026"/>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0" name="Rectangle 19"/>
          <p:cNvSpPr/>
          <p:nvPr userDrawn="1"/>
        </p:nvSpPr>
        <p:spPr>
          <a:xfrm>
            <a:off x="457201"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1" name="Text Placeholder 11"/>
          <p:cNvSpPr>
            <a:spLocks noGrp="1"/>
          </p:cNvSpPr>
          <p:nvPr>
            <p:ph type="body" sz="quarter" idx="11" hasCustomPrompt="1"/>
          </p:nvPr>
        </p:nvSpPr>
        <p:spPr>
          <a:xfrm>
            <a:off x="621795" y="2250460"/>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2" name="Content Placeholder 2"/>
          <p:cNvSpPr>
            <a:spLocks noGrp="1"/>
          </p:cNvSpPr>
          <p:nvPr>
            <p:ph sz="quarter" idx="28"/>
          </p:nvPr>
        </p:nvSpPr>
        <p:spPr>
          <a:xfrm>
            <a:off x="4789602" y="2589026"/>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3" name="Rectangle 22"/>
          <p:cNvSpPr/>
          <p:nvPr userDrawn="1"/>
        </p:nvSpPr>
        <p:spPr>
          <a:xfrm>
            <a:off x="4625013"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11"/>
          <p:cNvSpPr>
            <a:spLocks noGrp="1"/>
          </p:cNvSpPr>
          <p:nvPr>
            <p:ph type="body" sz="quarter" idx="29" hasCustomPrompt="1"/>
          </p:nvPr>
        </p:nvSpPr>
        <p:spPr>
          <a:xfrm>
            <a:off x="4789601" y="2250460"/>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5" name="Content Placeholder 2"/>
          <p:cNvSpPr>
            <a:spLocks noGrp="1"/>
          </p:cNvSpPr>
          <p:nvPr>
            <p:ph sz="quarter" idx="30"/>
          </p:nvPr>
        </p:nvSpPr>
        <p:spPr>
          <a:xfrm>
            <a:off x="621795" y="4500299"/>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6" name="Rectangle 25"/>
          <p:cNvSpPr/>
          <p:nvPr userDrawn="1"/>
        </p:nvSpPr>
        <p:spPr>
          <a:xfrm>
            <a:off x="457201"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7" name="Text Placeholder 11"/>
          <p:cNvSpPr>
            <a:spLocks noGrp="1"/>
          </p:cNvSpPr>
          <p:nvPr>
            <p:ph type="body" sz="quarter" idx="31" hasCustomPrompt="1"/>
          </p:nvPr>
        </p:nvSpPr>
        <p:spPr>
          <a:xfrm>
            <a:off x="621795" y="4161733"/>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8" name="Content Placeholder 2"/>
          <p:cNvSpPr>
            <a:spLocks noGrp="1"/>
          </p:cNvSpPr>
          <p:nvPr>
            <p:ph sz="quarter" idx="32"/>
          </p:nvPr>
        </p:nvSpPr>
        <p:spPr>
          <a:xfrm>
            <a:off x="4789602" y="4500299"/>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4625013"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30" name="Text Placeholder 11"/>
          <p:cNvSpPr>
            <a:spLocks noGrp="1"/>
          </p:cNvSpPr>
          <p:nvPr>
            <p:ph type="body" sz="quarter" idx="33" hasCustomPrompt="1"/>
          </p:nvPr>
        </p:nvSpPr>
        <p:spPr>
          <a:xfrm>
            <a:off x="4789601" y="4161733"/>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 name="Title 2"/>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669471485"/>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7515" y="3051813"/>
            <a:ext cx="3268980" cy="754381"/>
          </a:xfrm>
          <a:prstGeom prst="rect">
            <a:avLst/>
          </a:prstGeom>
        </p:spPr>
      </p:pic>
    </p:spTree>
    <p:extLst>
      <p:ext uri="{BB962C8B-B14F-4D97-AF65-F5344CB8AC3E}">
        <p14:creationId xmlns:p14="http://schemas.microsoft.com/office/powerpoint/2010/main" val="2588063115"/>
      </p:ext>
    </p:extLst>
  </p:cSld>
  <p:clrMapOvr>
    <a:masterClrMapping/>
  </p:clrMapOvr>
  <p:transition>
    <p:wip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73400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MPS Slide Maste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bwMode="auto">
          <a:xfrm>
            <a:off x="227470" y="1289304"/>
            <a:ext cx="8684756" cy="4837176"/>
          </a:xfrm>
        </p:spPr>
        <p:txBody>
          <a:bodyPr/>
          <a:lstStyle>
            <a:lvl1pPr>
              <a:lnSpc>
                <a:spcPct val="100000"/>
              </a:lnSpc>
              <a:defRPr sz="16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p:cNvSpPr>
            <a:spLocks noGrp="1"/>
          </p:cNvSpPr>
          <p:nvPr>
            <p:ph type="body" sz="quarter" idx="16" hasCustomPrompt="1"/>
          </p:nvPr>
        </p:nvSpPr>
        <p:spPr bwMode="auto">
          <a:xfrm>
            <a:off x="227469" y="6169025"/>
            <a:ext cx="8684756"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16278075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Subtitl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27013" y="458788"/>
            <a:ext cx="8684756" cy="424732"/>
          </a:xfrm>
        </p:spPr>
        <p:txBody>
          <a:bodyPr anchor="t"/>
          <a:lstStyle>
            <a:lvl1pPr>
              <a:lnSpc>
                <a:spcPct val="100000"/>
              </a:lnSpc>
              <a:defRPr>
                <a:solidFill>
                  <a:srgbClr val="000000"/>
                </a:solidFill>
              </a:defRPr>
            </a:lvl1pPr>
          </a:lstStyle>
          <a:p>
            <a:r>
              <a:rPr lang="en-US" dirty="0"/>
              <a:t>Click to Edit Master Title Style</a:t>
            </a:r>
          </a:p>
        </p:txBody>
      </p:sp>
      <p:sp>
        <p:nvSpPr>
          <p:cNvPr id="8" name="Content Placeholder 7"/>
          <p:cNvSpPr>
            <a:spLocks noGrp="1"/>
          </p:cNvSpPr>
          <p:nvPr>
            <p:ph sz="quarter" idx="10" hasCustomPrompt="1"/>
          </p:nvPr>
        </p:nvSpPr>
        <p:spPr bwMode="auto">
          <a:xfrm>
            <a:off x="227475" y="1600204"/>
            <a:ext cx="8684299" cy="4568825"/>
          </a:xfrm>
        </p:spPr>
        <p:txBody>
          <a:bodyPr vert="horz" lIns="91440" tIns="45720" rIns="91440" bIns="45720" rtlCol="0">
            <a:noAutofit/>
          </a:bodyPr>
          <a:lstStyle>
            <a:lvl1pPr>
              <a:defRPr kumimoji="0" lang="en-US" b="0" i="0" u="none" strike="noStrike" cap="none" spc="0" normalizeH="0" baseline="0" dirty="0" smtClean="0">
                <a:ln>
                  <a:noFill/>
                </a:ln>
                <a:effectLst/>
                <a:uLnTx/>
                <a:uFillTx/>
                <a:latin typeface="Arial"/>
              </a:defRPr>
            </a:lvl1pPr>
            <a:lvl2pPr>
              <a:defRPr lang="en-US" dirty="0" smtClean="0"/>
            </a:lvl2pPr>
            <a:lvl3pPr>
              <a:defRPr kumimoji="0" lang="en-US" b="0" i="0" u="none" strike="noStrike" cap="none" spc="0" normalizeH="0" baseline="0" dirty="0" smtClean="0">
                <a:ln>
                  <a:noFill/>
                </a:ln>
                <a:effectLst/>
                <a:uLnTx/>
                <a:uFillTx/>
                <a:latin typeface="Arial"/>
              </a:defRPr>
            </a:lvl3pPr>
            <a:lvl4pPr>
              <a:defRPr kumimoji="0" lang="en-US" b="0" i="0" u="none" strike="noStrike" cap="none" spc="0" normalizeH="0" baseline="0" dirty="0">
                <a:ln>
                  <a:noFill/>
                </a:ln>
                <a:effectLst/>
                <a:uLnTx/>
                <a:uFillTx/>
                <a:latin typeface="Arial"/>
              </a:defRPr>
            </a:lvl4pPr>
          </a:lstStyle>
          <a:p>
            <a:pPr marR="0" lvl="0" fontAlgn="auto">
              <a:spcAft>
                <a:spcPts val="0"/>
              </a:spcAft>
              <a:buClrTx/>
              <a:buSzTx/>
              <a:tabLst/>
            </a:pPr>
            <a:r>
              <a:rPr lang="en-US" dirty="0"/>
              <a:t>Click to edit Master text styles Arial Regular 18pt</a:t>
            </a:r>
          </a:p>
          <a:p>
            <a:pPr marL="346075" lvl="1" indent="-179388"/>
            <a:r>
              <a:rPr lang="en-US" dirty="0"/>
              <a:t>Second level bullet Arial 16pt</a:t>
            </a:r>
          </a:p>
          <a:p>
            <a:pPr marL="512763" marR="0" lvl="2" fontAlgn="auto">
              <a:spcAft>
                <a:spcPts val="0"/>
              </a:spcAft>
              <a:buClrTx/>
              <a:buSzTx/>
              <a:tabLst/>
            </a:pPr>
            <a:r>
              <a:rPr lang="en-US" dirty="0"/>
              <a:t>Third level bullet Arial 16pt</a:t>
            </a:r>
          </a:p>
          <a:p>
            <a:pPr marL="692150" marR="0" lvl="3" fontAlgn="auto">
              <a:spcAft>
                <a:spcPts val="0"/>
              </a:spcAft>
              <a:buClrTx/>
              <a:buSzTx/>
              <a:tabLst/>
            </a:pPr>
            <a:r>
              <a:rPr lang="en-US" dirty="0"/>
              <a:t>Fourth level bullet Arial 16pt</a:t>
            </a:r>
          </a:p>
        </p:txBody>
      </p:sp>
      <p:sp>
        <p:nvSpPr>
          <p:cNvPr id="17" name="Text Placeholder 9"/>
          <p:cNvSpPr>
            <a:spLocks noGrp="1"/>
          </p:cNvSpPr>
          <p:nvPr>
            <p:ph type="body" sz="quarter" idx="15" hasCustomPrompt="1"/>
          </p:nvPr>
        </p:nvSpPr>
        <p:spPr bwMode="auto">
          <a:xfrm>
            <a:off x="227018" y="1143000"/>
            <a:ext cx="8684299"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Subhead Placeholder, Initial Caps Arial Bold 20</a:t>
            </a:r>
          </a:p>
        </p:txBody>
      </p:sp>
      <p:sp>
        <p:nvSpPr>
          <p:cNvPr id="18" name="Text Placeholder 12"/>
          <p:cNvSpPr>
            <a:spLocks noGrp="1"/>
          </p:cNvSpPr>
          <p:nvPr>
            <p:ph type="body" sz="quarter" idx="16" hasCustomPrompt="1"/>
          </p:nvPr>
        </p:nvSpPr>
        <p:spPr bwMode="auto">
          <a:xfrm>
            <a:off x="227469" y="6169025"/>
            <a:ext cx="8684756"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141872133"/>
      </p:ext>
    </p:extLst>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457200" y="3236317"/>
            <a:ext cx="2633472"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430243" y="2090495"/>
            <a:ext cx="687388" cy="688975"/>
          </a:xfrm>
          <a:prstGeom prst="rect">
            <a:avLst/>
          </a:prstGeom>
        </p:spPr>
        <p:txBody>
          <a:bodyPr lIns="91440" tIns="45720" rIns="91440" bIns="45720" anchor="t"/>
          <a:lstStyle>
            <a:lvl1pPr marL="0" indent="0">
              <a:buNone/>
              <a:defRPr/>
            </a:lvl1pPr>
          </a:lstStyle>
          <a:p>
            <a:r>
              <a:rPr lang="en-US" dirty="0"/>
              <a:t>Icon</a:t>
            </a:r>
          </a:p>
        </p:txBody>
      </p:sp>
      <p:sp>
        <p:nvSpPr>
          <p:cNvPr id="19" name="Content Placeholder 2"/>
          <p:cNvSpPr>
            <a:spLocks noGrp="1"/>
          </p:cNvSpPr>
          <p:nvPr>
            <p:ph sz="quarter" idx="28"/>
          </p:nvPr>
        </p:nvSpPr>
        <p:spPr>
          <a:xfrm>
            <a:off x="6053328"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29" hasCustomPrompt="1"/>
          </p:nvPr>
        </p:nvSpPr>
        <p:spPr>
          <a:xfrm>
            <a:off x="7026371" y="2090495"/>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2" name="Content Placeholder 2"/>
          <p:cNvSpPr>
            <a:spLocks noGrp="1"/>
          </p:cNvSpPr>
          <p:nvPr>
            <p:ph sz="quarter" idx="32"/>
          </p:nvPr>
        </p:nvSpPr>
        <p:spPr>
          <a:xfrm>
            <a:off x="3258757"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Picture Placeholder 2"/>
          <p:cNvSpPr>
            <a:spLocks noGrp="1"/>
          </p:cNvSpPr>
          <p:nvPr>
            <p:ph type="pic" sz="quarter" idx="33" hasCustomPrompt="1"/>
          </p:nvPr>
        </p:nvSpPr>
        <p:spPr>
          <a:xfrm>
            <a:off x="4231800" y="2090495"/>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0"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6" name="Text Placeholder 11"/>
          <p:cNvSpPr>
            <a:spLocks noGrp="1"/>
          </p:cNvSpPr>
          <p:nvPr>
            <p:ph type="body" sz="quarter" idx="34" hasCustomPrompt="1"/>
          </p:nvPr>
        </p:nvSpPr>
        <p:spPr>
          <a:xfrm>
            <a:off x="3258757"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7" name="Text Placeholder 11"/>
          <p:cNvSpPr>
            <a:spLocks noGrp="1"/>
          </p:cNvSpPr>
          <p:nvPr>
            <p:ph type="body" sz="quarter" idx="35" hasCustomPrompt="1"/>
          </p:nvPr>
        </p:nvSpPr>
        <p:spPr>
          <a:xfrm>
            <a:off x="6053328"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2723274920"/>
      </p:ext>
    </p:extLst>
  </p:cSld>
  <p:clrMapOvr>
    <a:masterClrMapping/>
  </p:clrMapOvr>
  <p:transition>
    <p:wip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nchor="t"/>
          <a:lstStyle>
            <a:lvl1pPr>
              <a:lnSpc>
                <a:spcPct val="100000"/>
              </a:lnSpc>
              <a:defRPr>
                <a:solidFill>
                  <a:srgbClr val="000000"/>
                </a:solidFill>
              </a:defRPr>
            </a:lvl1pPr>
          </a:lstStyle>
          <a:p>
            <a:r>
              <a:rPr lang="en-US" dirty="0"/>
              <a:t>Click to Edit Master Title Style</a:t>
            </a:r>
          </a:p>
        </p:txBody>
      </p:sp>
      <p:sp>
        <p:nvSpPr>
          <p:cNvPr id="5" name="Text Placeholder 9"/>
          <p:cNvSpPr>
            <a:spLocks noGrp="1"/>
          </p:cNvSpPr>
          <p:nvPr>
            <p:ph type="body" sz="quarter" idx="15" hasCustomPrompt="1"/>
          </p:nvPr>
        </p:nvSpPr>
        <p:spPr bwMode="auto">
          <a:xfrm>
            <a:off x="227470" y="1143000"/>
            <a:ext cx="8683660" cy="369332"/>
          </a:xfrm>
          <a:prstGeom prst="rect">
            <a:avLst/>
          </a:prstGeom>
          <a:noFill/>
        </p:spPr>
        <p:txBody>
          <a:bodyPr vert="horz" wrap="square" lIns="91440" tIns="45720" rIns="91440" bIns="45720" rtlCol="0">
            <a:noAutofit/>
          </a:bodyPr>
          <a:lstStyle>
            <a:lvl1pPr>
              <a:defRPr lang="en-US" sz="2000" b="1" dirty="0">
                <a:solidFill>
                  <a:schemeClr val="accent1"/>
                </a:solidFill>
              </a:defRPr>
            </a:lvl1pPr>
          </a:lstStyle>
          <a:p>
            <a:pPr marL="0" lvl="0" indent="0" fontAlgn="base">
              <a:spcBef>
                <a:spcPts val="0"/>
              </a:spcBef>
              <a:spcAft>
                <a:spcPts val="0"/>
              </a:spcAft>
              <a:buNone/>
            </a:pPr>
            <a:r>
              <a:rPr lang="en-US" dirty="0"/>
              <a:t>Click to Edit Subtitle</a:t>
            </a:r>
          </a:p>
        </p:txBody>
      </p:sp>
      <p:sp>
        <p:nvSpPr>
          <p:cNvPr id="8" name="Text Placeholder 12"/>
          <p:cNvSpPr>
            <a:spLocks noGrp="1"/>
          </p:cNvSpPr>
          <p:nvPr>
            <p:ph type="body" sz="quarter" idx="16" hasCustomPrompt="1"/>
          </p:nvPr>
        </p:nvSpPr>
        <p:spPr bwMode="auto">
          <a:xfrm>
            <a:off x="227469" y="6169024"/>
            <a:ext cx="8683660"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998391038"/>
      </p:ext>
    </p:extLst>
  </p:cSld>
  <p:clrMapOvr>
    <a:masterClrMapping/>
  </p:clrMapOvr>
  <p:transition>
    <p:wip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ubtitle &amp; Source">
    <p:spTree>
      <p:nvGrpSpPr>
        <p:cNvPr id="1" name=""/>
        <p:cNvGrpSpPr/>
        <p:nvPr/>
      </p:nvGrpSpPr>
      <p:grpSpPr>
        <a:xfrm>
          <a:off x="0" y="0"/>
          <a:ext cx="0" cy="0"/>
          <a:chOff x="0" y="0"/>
          <a:chExt cx="0" cy="0"/>
        </a:xfrm>
      </p:grpSpPr>
      <p:sp>
        <p:nvSpPr>
          <p:cNvPr id="18" name="Text Placeholder 12"/>
          <p:cNvSpPr>
            <a:spLocks noGrp="1"/>
          </p:cNvSpPr>
          <p:nvPr>
            <p:ph type="body" sz="quarter" idx="16" hasCustomPrompt="1"/>
          </p:nvPr>
        </p:nvSpPr>
        <p:spPr bwMode="auto">
          <a:xfrm>
            <a:off x="218343" y="627384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700" b="0">
                <a:solidFill>
                  <a:srgbClr val="000000"/>
                </a:solidFill>
                <a:latin typeface="+mn-lt"/>
                <a:cs typeface="Arial" pitchFamily="34" charset="0"/>
              </a:defRPr>
            </a:lvl1pPr>
          </a:lstStyle>
          <a:p>
            <a:pPr lvl="0"/>
            <a:r>
              <a:rPr lang="en-US" dirty="0"/>
              <a:t>Source placeholder; Arial 8pt. Publication Names are Italicized</a:t>
            </a:r>
          </a:p>
        </p:txBody>
      </p:sp>
      <p:sp>
        <p:nvSpPr>
          <p:cNvPr id="3" name="Title 2"/>
          <p:cNvSpPr>
            <a:spLocks noGrp="1"/>
          </p:cNvSpPr>
          <p:nvPr>
            <p:ph type="title"/>
          </p:nvPr>
        </p:nvSpPr>
        <p:spPr/>
        <p:txBody>
          <a:bodyPr/>
          <a:lstStyle/>
          <a:p>
            <a:r>
              <a:rPr lang="en-US"/>
              <a:t>Click to edit Master title style</a:t>
            </a:r>
            <a:endParaRPr lang="en-GB"/>
          </a:p>
        </p:txBody>
      </p:sp>
      <p:sp>
        <p:nvSpPr>
          <p:cNvPr id="5" name="Content Placeholder 4"/>
          <p:cNvSpPr>
            <a:spLocks noGrp="1"/>
          </p:cNvSpPr>
          <p:nvPr>
            <p:ph sz="quarter" idx="17"/>
          </p:nvPr>
        </p:nvSpPr>
        <p:spPr>
          <a:xfrm>
            <a:off x="218363" y="1160464"/>
            <a:ext cx="8707315" cy="252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126394647"/>
      </p:ext>
    </p:extLst>
  </p:cSld>
  <p:clrMapOvr>
    <a:masterClrMapping/>
  </p:clrMapOvr>
  <p:transition>
    <p:wip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Text Placeholder 12"/>
          <p:cNvSpPr>
            <a:spLocks noGrp="1"/>
          </p:cNvSpPr>
          <p:nvPr>
            <p:ph type="body" sz="quarter" idx="16" hasCustomPrompt="1"/>
          </p:nvPr>
        </p:nvSpPr>
        <p:spPr bwMode="auto">
          <a:xfrm>
            <a:off x="218363" y="6273840"/>
            <a:ext cx="8707315" cy="196977"/>
          </a:xfrm>
          <a:prstGeom prst="rect">
            <a:avLst/>
          </a:prstGeom>
        </p:spPr>
        <p:txBody>
          <a:bodyPr wrap="square" lIns="0" tIns="45720" rIns="0" bIns="45720" anchor="b" anchorCtr="0">
            <a:noAutofit/>
          </a:bodyPr>
          <a:lstStyle>
            <a:lvl1pPr marL="0" indent="0">
              <a:lnSpc>
                <a:spcPct val="90000"/>
              </a:lnSpc>
              <a:spcBef>
                <a:spcPts val="200"/>
              </a:spcBef>
              <a:buNone/>
              <a:defRPr sz="7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p:txBody>
          <a:bodyPr/>
          <a:lstStyle/>
          <a:p>
            <a:r>
              <a:rPr lang="en-US"/>
              <a:t>Click to edit Master title style</a:t>
            </a:r>
            <a:endParaRPr lang="en-GB"/>
          </a:p>
        </p:txBody>
      </p:sp>
      <p:sp>
        <p:nvSpPr>
          <p:cNvPr id="6" name="Content Placeholder 5"/>
          <p:cNvSpPr>
            <a:spLocks noGrp="1"/>
          </p:cNvSpPr>
          <p:nvPr>
            <p:ph sz="quarter" idx="17"/>
          </p:nvPr>
        </p:nvSpPr>
        <p:spPr>
          <a:xfrm>
            <a:off x="218343"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12"/>
          <p:cNvSpPr>
            <a:spLocks noGrp="1"/>
          </p:cNvSpPr>
          <p:nvPr>
            <p:ph sz="quarter" idx="18"/>
          </p:nvPr>
        </p:nvSpPr>
        <p:spPr>
          <a:xfrm>
            <a:off x="4637943" y="1160463"/>
            <a:ext cx="4270154"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8932753"/>
      </p:ext>
    </p:extLst>
  </p:cSld>
  <p:clrMapOvr>
    <a:masterClrMapping/>
  </p:clrMapOvr>
  <p:transition>
    <p:wip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mparison Box">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gray">
          <a:xfrm>
            <a:off x="218288" y="1160784"/>
            <a:ext cx="4286769"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baseline="0">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1" name="Content Placeholder 10"/>
          <p:cNvSpPr>
            <a:spLocks noGrp="1"/>
          </p:cNvSpPr>
          <p:nvPr>
            <p:ph sz="quarter" idx="17" hasCustomPrompt="1"/>
          </p:nvPr>
        </p:nvSpPr>
        <p:spPr bwMode="auto">
          <a:xfrm>
            <a:off x="218288" y="1484784"/>
            <a:ext cx="4286769"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baseline="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
        <p:nvSpPr>
          <p:cNvPr id="5" name="Text Placeholder 4"/>
          <p:cNvSpPr>
            <a:spLocks noGrp="1"/>
          </p:cNvSpPr>
          <p:nvPr>
            <p:ph type="body" sz="quarter" idx="3" hasCustomPrompt="1"/>
          </p:nvPr>
        </p:nvSpPr>
        <p:spPr bwMode="gray">
          <a:xfrm>
            <a:off x="4637241" y="1160784"/>
            <a:ext cx="4286769" cy="324000"/>
          </a:xfrm>
          <a:solidFill>
            <a:srgbClr val="A29060"/>
          </a:solidFill>
          <a:ln w="12700">
            <a:solidFill>
              <a:schemeClr val="accent1"/>
            </a:solidFill>
          </a:ln>
        </p:spPr>
        <p:txBody>
          <a:bodyPr lIns="146304" rIns="146304" anchor="ctr">
            <a:noAutofit/>
          </a:bodyPr>
          <a:lstStyle>
            <a:lvl1pPr marL="0" indent="0" algn="l">
              <a:lnSpc>
                <a:spcPct val="100000"/>
              </a:lnSpc>
              <a:spcBef>
                <a:spcPts val="0"/>
              </a:spcBef>
              <a:buNone/>
              <a:defRPr sz="1200" b="1">
                <a:solidFill>
                  <a:srgbClr val="FFFF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Header Box Arial Bold 12pt</a:t>
            </a:r>
          </a:p>
        </p:txBody>
      </p:sp>
      <p:sp>
        <p:nvSpPr>
          <p:cNvPr id="12" name="Content Placeholder 10"/>
          <p:cNvSpPr>
            <a:spLocks noGrp="1"/>
          </p:cNvSpPr>
          <p:nvPr>
            <p:ph sz="quarter" idx="18" hasCustomPrompt="1"/>
          </p:nvPr>
        </p:nvSpPr>
        <p:spPr bwMode="auto">
          <a:xfrm>
            <a:off x="4630196" y="1484784"/>
            <a:ext cx="4286769" cy="4608000"/>
          </a:xfrm>
          <a:ln w="12700">
            <a:solidFill>
              <a:schemeClr val="accent1"/>
            </a:solidFill>
          </a:ln>
        </p:spPr>
        <p:txBody>
          <a:bodyPr lIns="72000" tIns="72000" rIns="72000" bIns="72000"/>
          <a:lstStyle>
            <a:lvl1pPr marL="176213" indent="-176213">
              <a:lnSpc>
                <a:spcPct val="100000"/>
              </a:lnSpc>
              <a:buFont typeface="Wingdings" panose="05000000000000000000" pitchFamily="2" charset="2"/>
              <a:buChar char="§"/>
              <a:defRPr b="0">
                <a:solidFill>
                  <a:srgbClr val="000000"/>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Text is sentence style, no periods</a:t>
            </a:r>
          </a:p>
        </p:txBody>
      </p:sp>
      <p:sp>
        <p:nvSpPr>
          <p:cNvPr id="9" name="Text Placeholder 12"/>
          <p:cNvSpPr>
            <a:spLocks noGrp="1"/>
          </p:cNvSpPr>
          <p:nvPr>
            <p:ph type="body" sz="quarter" idx="16" hasCustomPrompt="1"/>
          </p:nvPr>
        </p:nvSpPr>
        <p:spPr bwMode="auto">
          <a:xfrm>
            <a:off x="218343" y="627384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700" b="0">
                <a:solidFill>
                  <a:srgbClr val="000000"/>
                </a:solidFill>
                <a:latin typeface="+mn-lt"/>
                <a:cs typeface="Arial" pitchFamily="34" charset="0"/>
              </a:defRPr>
            </a:lvl1pPr>
          </a:lstStyle>
          <a:p>
            <a:pPr lvl="0"/>
            <a:r>
              <a:rPr lang="en-US" dirty="0"/>
              <a:t>Source placeholder; Arial 8pt. Publication Names are Italicized</a:t>
            </a:r>
          </a:p>
        </p:txBody>
      </p:sp>
      <p:sp>
        <p:nvSpPr>
          <p:cNvPr id="2" name="Title 1"/>
          <p:cNvSpPr>
            <a:spLocks noGrp="1"/>
          </p:cNvSpPr>
          <p:nvPr>
            <p:ph type="title"/>
          </p:nvPr>
        </p:nvSpPr>
        <p:spPr>
          <a:xfrm>
            <a:off x="218286" y="458789"/>
            <a:ext cx="8684756" cy="424732"/>
          </a:xfrm>
        </p:spPr>
        <p:txBody>
          <a:bodyPr/>
          <a:lstStyle/>
          <a:p>
            <a:r>
              <a:rPr lang="en-US"/>
              <a:t>Click to edit Master title style</a:t>
            </a:r>
            <a:endParaRPr lang="en-GB"/>
          </a:p>
        </p:txBody>
      </p:sp>
    </p:spTree>
    <p:extLst>
      <p:ext uri="{BB962C8B-B14F-4D97-AF65-F5344CB8AC3E}">
        <p14:creationId xmlns:p14="http://schemas.microsoft.com/office/powerpoint/2010/main" val="2745377142"/>
      </p:ext>
    </p:extLst>
  </p:cSld>
  <p:clrMapOvr>
    <a:masterClrMapping/>
  </p:clrMapOvr>
  <p:transition>
    <p:wip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3" y="627384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7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3023313057"/>
      </p:ext>
    </p:extLst>
  </p:cSld>
  <p:clrMapOvr>
    <a:masterClrMapping/>
  </p:clrMapOvr>
  <p:transition>
    <p:wip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4" name="Text Placeholder 12"/>
          <p:cNvSpPr>
            <a:spLocks noGrp="1"/>
          </p:cNvSpPr>
          <p:nvPr>
            <p:ph type="body" sz="quarter" idx="16" hasCustomPrompt="1"/>
          </p:nvPr>
        </p:nvSpPr>
        <p:spPr bwMode="auto">
          <a:xfrm>
            <a:off x="218343" y="627384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700" b="0">
                <a:solidFill>
                  <a:srgbClr val="000000"/>
                </a:solidFill>
                <a:latin typeface="+mn-lt"/>
                <a:cs typeface="Arial" pitchFamily="34" charset="0"/>
              </a:defRPr>
            </a:lvl1pPr>
          </a:lstStyle>
          <a:p>
            <a:pPr lvl="0"/>
            <a:r>
              <a:rPr lang="en-US" dirty="0"/>
              <a:t>Source placeholder; Arial 8pt. Publication Names are Italicized</a:t>
            </a:r>
          </a:p>
        </p:txBody>
      </p:sp>
      <p:sp>
        <p:nvSpPr>
          <p:cNvPr id="5" name="Text Placeholder 4"/>
          <p:cNvSpPr>
            <a:spLocks noGrp="1"/>
          </p:cNvSpPr>
          <p:nvPr>
            <p:ph type="body" sz="quarter" idx="17"/>
          </p:nvPr>
        </p:nvSpPr>
        <p:spPr>
          <a:xfrm>
            <a:off x="1082399" y="1160475"/>
            <a:ext cx="7843277" cy="2448557"/>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4"/>
          <p:cNvSpPr>
            <a:spLocks noGrp="1"/>
          </p:cNvSpPr>
          <p:nvPr>
            <p:ph type="body" sz="quarter" idx="18"/>
          </p:nvPr>
        </p:nvSpPr>
        <p:spPr>
          <a:xfrm>
            <a:off x="1082399" y="3681042"/>
            <a:ext cx="7843277" cy="2448557"/>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91835247"/>
      </p:ext>
    </p:extLst>
  </p:cSld>
  <p:clrMapOvr>
    <a:masterClrMapping/>
  </p:clrMapOvr>
  <p:transition>
    <p:wip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Disclosure">
    <p:spTree>
      <p:nvGrpSpPr>
        <p:cNvPr id="1" name=""/>
        <p:cNvGrpSpPr/>
        <p:nvPr/>
      </p:nvGrpSpPr>
      <p:grpSpPr>
        <a:xfrm>
          <a:off x="0" y="0"/>
          <a:ext cx="0" cy="0"/>
          <a:chOff x="0" y="0"/>
          <a:chExt cx="0" cy="0"/>
        </a:xfrm>
      </p:grpSpPr>
      <p:sp>
        <p:nvSpPr>
          <p:cNvPr id="2" name="TextBox 1"/>
          <p:cNvSpPr txBox="1"/>
          <p:nvPr userDrawn="1"/>
        </p:nvSpPr>
        <p:spPr>
          <a:xfrm>
            <a:off x="1405584" y="973991"/>
            <a:ext cx="914400" cy="914400"/>
          </a:xfrm>
          <a:prstGeom prst="rect">
            <a:avLst/>
          </a:prstGeom>
          <a:noFill/>
        </p:spPr>
        <p:txBody>
          <a:bodyPr wrap="none" rtlCol="0">
            <a:noAutofit/>
          </a:bodyPr>
          <a:lstStyle/>
          <a:p>
            <a:pPr>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348" y="1160464"/>
            <a:ext cx="8697057" cy="4932362"/>
          </a:xfrm>
        </p:spPr>
        <p:txBody>
          <a:bodyPr/>
          <a:lstStyle>
            <a:lvl1pPr>
              <a:spcBef>
                <a:spcPts val="200"/>
              </a:spcBef>
              <a:defRPr sz="650" b="0">
                <a:solidFill>
                  <a:srgbClr val="000000"/>
                </a:solidFill>
              </a:defRPr>
            </a:lvl1pPr>
            <a:lvl2pPr>
              <a:defRPr sz="1200"/>
            </a:lvl2pPr>
            <a:lvl3pPr>
              <a:defRPr sz="1200"/>
            </a:lvl3pPr>
            <a:lvl4pPr>
              <a:defRPr sz="1100"/>
            </a:lvl4pPr>
            <a:lvl5pPr>
              <a:defRPr sz="1050"/>
            </a:lvl5pPr>
          </a:lstStyle>
          <a:p>
            <a:pPr lvl="0"/>
            <a:r>
              <a:rPr lang="en-US" dirty="0"/>
              <a:t>Click to add disclosure copy Arial 9pt</a:t>
            </a:r>
            <a:endParaRPr lang="en-GB" dirty="0"/>
          </a:p>
        </p:txBody>
      </p:sp>
      <p:sp>
        <p:nvSpPr>
          <p:cNvPr id="3" name="Title 2"/>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4128146901"/>
      </p:ext>
    </p:extLst>
  </p:cSld>
  <p:clrMapOvr>
    <a:masterClrMapping/>
  </p:clrMapOvr>
  <p:transition>
    <p:wip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isclosure continuation">
    <p:spTree>
      <p:nvGrpSpPr>
        <p:cNvPr id="1" name=""/>
        <p:cNvGrpSpPr/>
        <p:nvPr/>
      </p:nvGrpSpPr>
      <p:grpSpPr>
        <a:xfrm>
          <a:off x="0" y="0"/>
          <a:ext cx="0" cy="0"/>
          <a:chOff x="0" y="0"/>
          <a:chExt cx="0" cy="0"/>
        </a:xfrm>
      </p:grpSpPr>
      <p:sp>
        <p:nvSpPr>
          <p:cNvPr id="2" name="TextBox 1"/>
          <p:cNvSpPr txBox="1"/>
          <p:nvPr userDrawn="1"/>
        </p:nvSpPr>
        <p:spPr>
          <a:xfrm>
            <a:off x="1405584" y="973991"/>
            <a:ext cx="914400" cy="914400"/>
          </a:xfrm>
          <a:prstGeom prst="rect">
            <a:avLst/>
          </a:prstGeom>
          <a:noFill/>
        </p:spPr>
        <p:txBody>
          <a:bodyPr wrap="none" rtlCol="0">
            <a:noAutofit/>
          </a:bodyPr>
          <a:lstStyle/>
          <a:p>
            <a:pPr>
              <a:lnSpc>
                <a:spcPct val="90000"/>
              </a:lnSpc>
            </a:pPr>
            <a:endParaRPr lang="en-US" dirty="0">
              <a:solidFill>
                <a:srgbClr val="A7A9AC"/>
              </a:solidFill>
            </a:endParaRPr>
          </a:p>
        </p:txBody>
      </p:sp>
      <p:sp>
        <p:nvSpPr>
          <p:cNvPr id="9" name="Content Placeholder 3"/>
          <p:cNvSpPr>
            <a:spLocks noGrp="1"/>
          </p:cNvSpPr>
          <p:nvPr>
            <p:ph sz="quarter" idx="10" hasCustomPrompt="1"/>
          </p:nvPr>
        </p:nvSpPr>
        <p:spPr>
          <a:xfrm>
            <a:off x="218348" y="476672"/>
            <a:ext cx="8697057" cy="5616154"/>
          </a:xfrm>
        </p:spPr>
        <p:txBody>
          <a:bodyPr/>
          <a:lstStyle>
            <a:lvl1pPr>
              <a:defRPr sz="900" b="0">
                <a:solidFill>
                  <a:srgbClr val="000000"/>
                </a:solidFill>
              </a:defRPr>
            </a:lvl1pPr>
            <a:lvl2pPr>
              <a:defRPr sz="1200"/>
            </a:lvl2pPr>
            <a:lvl3pPr>
              <a:defRPr sz="1200"/>
            </a:lvl3pPr>
            <a:lvl4pPr>
              <a:defRPr sz="1100"/>
            </a:lvl4pPr>
            <a:lvl5pPr>
              <a:defRPr sz="1050"/>
            </a:lvl5pPr>
          </a:lstStyle>
          <a:p>
            <a:pPr lvl="0"/>
            <a:r>
              <a:rPr lang="en-US" dirty="0"/>
              <a:t>Click to add disclosure copy Arial 9pt</a:t>
            </a:r>
            <a:endParaRPr lang="en-GB" dirty="0"/>
          </a:p>
        </p:txBody>
      </p:sp>
    </p:spTree>
    <p:extLst>
      <p:ext uri="{BB962C8B-B14F-4D97-AF65-F5344CB8AC3E}">
        <p14:creationId xmlns:p14="http://schemas.microsoft.com/office/powerpoint/2010/main" val="2283927194"/>
      </p:ext>
    </p:extLst>
  </p:cSld>
  <p:clrMapOvr>
    <a:masterClrMapping/>
  </p:clrMapOvr>
  <p:transition>
    <p:wip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2_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dirty="0"/>
              <a:t>Click to Edit Master Title Style</a:t>
            </a:r>
          </a:p>
        </p:txBody>
      </p:sp>
    </p:spTree>
    <p:extLst>
      <p:ext uri="{BB962C8B-B14F-4D97-AF65-F5344CB8AC3E}">
        <p14:creationId xmlns:p14="http://schemas.microsoft.com/office/powerpoint/2010/main" val="20905686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18286" y="458789"/>
            <a:ext cx="8684756" cy="424732"/>
          </a:xfrm>
        </p:spPr>
        <p:txBody>
          <a:bodyPr anchor="b" anchorCtr="0"/>
          <a:lstStyle>
            <a:lvl1pPr>
              <a:lnSpc>
                <a:spcPct val="100000"/>
              </a:lnSpc>
              <a:defRPr baseline="0"/>
            </a:lvl1pPr>
          </a:lstStyle>
          <a:p>
            <a:r>
              <a:rPr lang="en-US" dirty="0"/>
              <a:t>Title and Content – Header Initial Caps Arial Bold 18pt</a:t>
            </a:r>
          </a:p>
        </p:txBody>
      </p:sp>
      <p:sp>
        <p:nvSpPr>
          <p:cNvPr id="5" name="Content Placeholder 4"/>
          <p:cNvSpPr>
            <a:spLocks noGrp="1"/>
          </p:cNvSpPr>
          <p:nvPr>
            <p:ph sz="quarter" idx="10"/>
          </p:nvPr>
        </p:nvSpPr>
        <p:spPr>
          <a:xfrm>
            <a:off x="218348" y="1160464"/>
            <a:ext cx="8707315" cy="4932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12"/>
          <p:cNvSpPr>
            <a:spLocks noGrp="1"/>
          </p:cNvSpPr>
          <p:nvPr>
            <p:ph type="body" sz="quarter" idx="16" hasCustomPrompt="1"/>
          </p:nvPr>
        </p:nvSpPr>
        <p:spPr bwMode="auto">
          <a:xfrm>
            <a:off x="218343" y="6273810"/>
            <a:ext cx="8684756" cy="196977"/>
          </a:xfrm>
          <a:prstGeom prst="rect">
            <a:avLst/>
          </a:prstGeom>
        </p:spPr>
        <p:txBody>
          <a:bodyPr wrap="square" lIns="0" tIns="45720" rIns="0" bIns="45720" anchor="b" anchorCtr="0">
            <a:noAutofit/>
          </a:bodyPr>
          <a:lstStyle>
            <a:lvl1pPr marL="0" indent="0">
              <a:lnSpc>
                <a:spcPct val="90000"/>
              </a:lnSpc>
              <a:spcBef>
                <a:spcPts val="200"/>
              </a:spcBef>
              <a:buNone/>
              <a:defRPr sz="800" b="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3971194411"/>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457201"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337718" y="136314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1" y="2550757"/>
            <a:ext cx="2466671"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63" name="Rectangle 62"/>
          <p:cNvSpPr/>
          <p:nvPr/>
        </p:nvSpPr>
        <p:spPr>
          <a:xfrm>
            <a:off x="2117537" y="223989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4" name="Rectangle 63"/>
          <p:cNvSpPr/>
          <p:nvPr/>
        </p:nvSpPr>
        <p:spPr>
          <a:xfrm>
            <a:off x="464135" y="223989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5" name="Down Arrow Callout 64"/>
          <p:cNvSpPr/>
          <p:nvPr/>
        </p:nvSpPr>
        <p:spPr>
          <a:xfrm>
            <a:off x="1287265" y="2239186"/>
            <a:ext cx="806334"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0" name="Rectangle 59"/>
          <p:cNvSpPr/>
          <p:nvPr/>
        </p:nvSpPr>
        <p:spPr>
          <a:xfrm>
            <a:off x="5000623" y="223989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1" name="Rectangle 60"/>
          <p:cNvSpPr/>
          <p:nvPr/>
        </p:nvSpPr>
        <p:spPr>
          <a:xfrm>
            <a:off x="3347221" y="223989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2" name="Down Arrow Callout 61"/>
          <p:cNvSpPr/>
          <p:nvPr/>
        </p:nvSpPr>
        <p:spPr>
          <a:xfrm>
            <a:off x="4170351" y="2239186"/>
            <a:ext cx="806334"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7" name="Rectangle 56"/>
          <p:cNvSpPr/>
          <p:nvPr/>
        </p:nvSpPr>
        <p:spPr>
          <a:xfrm>
            <a:off x="7870781" y="223989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58" name="Rectangle 57"/>
          <p:cNvSpPr/>
          <p:nvPr/>
        </p:nvSpPr>
        <p:spPr>
          <a:xfrm>
            <a:off x="6217379" y="223989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59" name="Down Arrow Callout 58"/>
          <p:cNvSpPr/>
          <p:nvPr/>
        </p:nvSpPr>
        <p:spPr>
          <a:xfrm>
            <a:off x="7040509" y="2239186"/>
            <a:ext cx="806334"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6" name="Picture Placeholder 2"/>
          <p:cNvSpPr>
            <a:spLocks noGrp="1"/>
          </p:cNvSpPr>
          <p:nvPr>
            <p:ph type="pic" sz="quarter" idx="27" hasCustomPrompt="1"/>
          </p:nvPr>
        </p:nvSpPr>
        <p:spPr>
          <a:xfrm>
            <a:off x="4219572" y="136314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7" name="Picture Placeholder 2"/>
          <p:cNvSpPr>
            <a:spLocks noGrp="1"/>
          </p:cNvSpPr>
          <p:nvPr>
            <p:ph type="pic" sz="quarter" idx="28" hasCustomPrompt="1"/>
          </p:nvPr>
        </p:nvSpPr>
        <p:spPr>
          <a:xfrm>
            <a:off x="7040510" y="136314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8" name="Text Placeholder 11"/>
          <p:cNvSpPr>
            <a:spLocks noGrp="1"/>
          </p:cNvSpPr>
          <p:nvPr>
            <p:ph type="body" sz="quarter" idx="29" hasCustomPrompt="1"/>
          </p:nvPr>
        </p:nvSpPr>
        <p:spPr>
          <a:xfrm>
            <a:off x="3354516" y="2550757"/>
            <a:ext cx="2466671"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69" name="Text Placeholder 11"/>
          <p:cNvSpPr>
            <a:spLocks noGrp="1"/>
          </p:cNvSpPr>
          <p:nvPr>
            <p:ph type="body" sz="quarter" idx="30" hasCustomPrompt="1"/>
          </p:nvPr>
        </p:nvSpPr>
        <p:spPr>
          <a:xfrm>
            <a:off x="6210341" y="2550757"/>
            <a:ext cx="2466671"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70" name="Content Placeholder 2"/>
          <p:cNvSpPr>
            <a:spLocks noGrp="1"/>
          </p:cNvSpPr>
          <p:nvPr>
            <p:ph sz="quarter" idx="31"/>
          </p:nvPr>
        </p:nvSpPr>
        <p:spPr>
          <a:xfrm>
            <a:off x="3354516"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 name="Content Placeholder 2"/>
          <p:cNvSpPr>
            <a:spLocks noGrp="1"/>
          </p:cNvSpPr>
          <p:nvPr>
            <p:ph sz="quarter" idx="32"/>
          </p:nvPr>
        </p:nvSpPr>
        <p:spPr>
          <a:xfrm>
            <a:off x="6220130"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51851597"/>
      </p:ext>
    </p:extLst>
  </p:cSld>
  <p:clrMapOvr>
    <a:masterClrMapping/>
  </p:clrMapOvr>
  <p:transition>
    <p:wip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ext l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Edit Master Title Style</a:t>
            </a:r>
          </a:p>
        </p:txBody>
      </p:sp>
      <p:sp>
        <p:nvSpPr>
          <p:cNvPr id="4" name="Content Placeholder 3"/>
          <p:cNvSpPr>
            <a:spLocks noGrp="1"/>
          </p:cNvSpPr>
          <p:nvPr>
            <p:ph sz="quarter" idx="10"/>
          </p:nvPr>
        </p:nvSpPr>
        <p:spPr>
          <a:xfrm>
            <a:off x="218348" y="2708275"/>
            <a:ext cx="8707315" cy="3384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19542508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ase studies">
    <p:spTree>
      <p:nvGrpSpPr>
        <p:cNvPr id="1" name=""/>
        <p:cNvGrpSpPr/>
        <p:nvPr/>
      </p:nvGrpSpPr>
      <p:grpSpPr>
        <a:xfrm>
          <a:off x="0" y="0"/>
          <a:ext cx="0" cy="0"/>
          <a:chOff x="0" y="0"/>
          <a:chExt cx="0" cy="0"/>
        </a:xfrm>
      </p:grpSpPr>
      <p:sp>
        <p:nvSpPr>
          <p:cNvPr id="14" name="Content Placeholder 3"/>
          <p:cNvSpPr>
            <a:spLocks noGrp="1"/>
          </p:cNvSpPr>
          <p:nvPr>
            <p:ph sz="quarter" idx="18"/>
          </p:nvPr>
        </p:nvSpPr>
        <p:spPr>
          <a:xfrm>
            <a:off x="6865399" y="1160748"/>
            <a:ext cx="2060259" cy="4680000"/>
          </a:xfrm>
          <a:ln w="28575">
            <a:solidFill>
              <a:schemeClr val="accent1"/>
            </a:solidFill>
          </a:ln>
        </p:spPr>
        <p:txBody>
          <a:bodyPr lIns="72000" tIns="72000" rIns="72000" bIns="72000"/>
          <a:lstStyle>
            <a:lvl1pPr>
              <a:defRPr lang="en-US" sz="1200" b="1" kern="1200" dirty="0" smtClean="0">
                <a:solidFill>
                  <a:schemeClr val="accent1"/>
                </a:solidFill>
                <a:latin typeface="+mn-lt"/>
                <a:ea typeface="+mn-ea"/>
                <a:cs typeface="+mn-cs"/>
              </a:defRPr>
            </a:lvl1pPr>
            <a:lvl2pPr>
              <a:spcAft>
                <a:spcPts val="0"/>
              </a:spcAft>
              <a:defRPr lang="en-US" sz="1200" b="1" kern="1200" dirty="0" smtClean="0">
                <a:solidFill>
                  <a:schemeClr val="tx1"/>
                </a:solidFill>
                <a:latin typeface="+mn-lt"/>
                <a:ea typeface="+mn-ea"/>
                <a:cs typeface="+mn-cs"/>
              </a:defRPr>
            </a:lvl2pPr>
            <a:lvl3pPr marL="0" indent="0">
              <a:defRPr lang="en-US" sz="1200" kern="1200" dirty="0" smtClean="0">
                <a:solidFill>
                  <a:srgbClr val="000000"/>
                </a:solidFill>
                <a:latin typeface="+mn-lt"/>
                <a:ea typeface="+mn-ea"/>
                <a:cs typeface="+mn-cs"/>
              </a:defRPr>
            </a:lvl3pPr>
            <a:lvl4pPr marL="361950" indent="-180975">
              <a:defRPr lang="en-US" sz="1200" kern="1200" dirty="0" smtClean="0">
                <a:solidFill>
                  <a:srgbClr val="000000"/>
                </a:solidFill>
                <a:latin typeface="+mn-lt"/>
                <a:ea typeface="+mn-ea"/>
                <a:cs typeface="+mn-cs"/>
              </a:defRPr>
            </a:lvl4pPr>
            <a:lvl5pPr marL="355600" indent="-179388">
              <a:defRPr lang="en-GB" sz="1200" kern="1200" dirty="0">
                <a:solidFill>
                  <a:srgbClr val="000000"/>
                </a:solidFill>
                <a:latin typeface="+mn-lt"/>
                <a:ea typeface="+mn-ea"/>
                <a:cs typeface="+mn-cs"/>
              </a:defRPr>
            </a:lvl5pPr>
          </a:lstStyle>
          <a:p>
            <a:pPr marL="0" lvl="0" indent="0" algn="l" defTabSz="914400" rtl="0" eaLnBrk="1" latinLnBrk="0" hangingPunct="1">
              <a:lnSpc>
                <a:spcPct val="100000"/>
              </a:lnSpc>
              <a:spcBef>
                <a:spcPts val="600"/>
              </a:spcBef>
              <a:buFont typeface="Arial" pitchFamily="34" charset="0"/>
              <a:buNone/>
            </a:pPr>
            <a:r>
              <a:rPr lang="en-US" dirty="0"/>
              <a:t>Click to edit Master text styles</a:t>
            </a:r>
          </a:p>
          <a:p>
            <a:pPr marL="0" lvl="1" indent="0" algn="l" defTabSz="914400" rtl="0" eaLnBrk="1" latinLnBrk="0" hangingPunct="1">
              <a:lnSpc>
                <a:spcPct val="100000"/>
              </a:lnSpc>
              <a:spcBef>
                <a:spcPts val="600"/>
              </a:spcBef>
              <a:buFont typeface="Wingdings" charset="2"/>
              <a:buNone/>
            </a:pPr>
            <a:r>
              <a:rPr lang="en-US" dirty="0"/>
              <a:t>Second level</a:t>
            </a:r>
          </a:p>
          <a:p>
            <a:pPr marL="180975" lvl="2" indent="-180975" algn="l" defTabSz="914400" rtl="0" eaLnBrk="1" latinLnBrk="0" hangingPunct="1">
              <a:lnSpc>
                <a:spcPct val="100000"/>
              </a:lnSpc>
              <a:spcBef>
                <a:spcPts val="600"/>
              </a:spcBef>
              <a:buFont typeface="Wingdings" panose="05000000000000000000" pitchFamily="2" charset="2"/>
              <a:buNone/>
            </a:pPr>
            <a:r>
              <a:rPr lang="en-US" dirty="0"/>
              <a:t>Third level</a:t>
            </a:r>
          </a:p>
          <a:p>
            <a:pPr marL="179388" lvl="3" indent="-179388" algn="l" defTabSz="914400" rtl="0" eaLnBrk="1" latinLnBrk="0" hangingPunct="1">
              <a:lnSpc>
                <a:spcPct val="100000"/>
              </a:lnSpc>
              <a:spcBef>
                <a:spcPts val="600"/>
              </a:spcBef>
              <a:buFont typeface="Wingdings" panose="05000000000000000000" pitchFamily="2" charset="2"/>
              <a:buChar char="§"/>
            </a:pPr>
            <a:r>
              <a:rPr lang="en-US" dirty="0"/>
              <a:t>Fourth level</a:t>
            </a:r>
          </a:p>
          <a:p>
            <a:pPr marL="355600" lvl="4" indent="-179388" algn="l" defTabSz="914400" rtl="0" eaLnBrk="1" latinLnBrk="0" hangingPunct="1">
              <a:lnSpc>
                <a:spcPct val="100000"/>
              </a:lnSpc>
              <a:spcBef>
                <a:spcPts val="600"/>
              </a:spcBef>
              <a:buFont typeface="Symbol" panose="05050102010706020507" pitchFamily="18" charset="2"/>
              <a:buChar char="-"/>
            </a:pPr>
            <a:r>
              <a:rPr lang="en-US" dirty="0"/>
              <a:t>Fifth level</a:t>
            </a:r>
            <a:endParaRPr lang="en-GB" dirty="0"/>
          </a:p>
        </p:txBody>
      </p:sp>
      <p:sp>
        <p:nvSpPr>
          <p:cNvPr id="5" name="Content Placeholder 3"/>
          <p:cNvSpPr>
            <a:spLocks noGrp="1"/>
          </p:cNvSpPr>
          <p:nvPr>
            <p:ph sz="quarter" idx="17"/>
          </p:nvPr>
        </p:nvSpPr>
        <p:spPr>
          <a:xfrm>
            <a:off x="1115930" y="1160748"/>
            <a:ext cx="2824615" cy="4680000"/>
          </a:xfrm>
        </p:spPr>
        <p:txBody>
          <a:bodyPr/>
          <a:lstStyle>
            <a:lvl1pPr>
              <a:defRPr sz="1200"/>
            </a:lvl1pPr>
            <a:lvl2pPr>
              <a:defRPr sz="1200"/>
            </a:lvl2pPr>
            <a:lvl3pPr marL="0" indent="0">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p:cNvSpPr>
            <a:spLocks noGrp="1"/>
          </p:cNvSpPr>
          <p:nvPr>
            <p:ph sz="quarter" idx="19"/>
          </p:nvPr>
        </p:nvSpPr>
        <p:spPr>
          <a:xfrm>
            <a:off x="4073771" y="1160748"/>
            <a:ext cx="2658462" cy="4680000"/>
          </a:xfrm>
        </p:spPr>
        <p:txBody>
          <a:bodyPr/>
          <a:lstStyle>
            <a:lvl1pPr>
              <a:defRPr sz="1200"/>
            </a:lvl1pPr>
            <a:lvl2pPr>
              <a:defRPr sz="1200"/>
            </a:lvl2pPr>
            <a:lvl3pPr marL="0" indent="0">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7576208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userDrawn="1">
  <p:cSld name="Content Header slide">
    <p:bg bwMode="gray">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6492885"/>
            <a:ext cx="9144000" cy="365125"/>
          </a:xfrm>
          <a:prstGeom prst="rect">
            <a:avLst/>
          </a:prstGeom>
          <a:solidFill>
            <a:srgbClr val="A29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b="1" dirty="0">
              <a:solidFill>
                <a:srgbClr val="FFFFFF"/>
              </a:solidFill>
            </a:endParaRPr>
          </a:p>
        </p:txBody>
      </p:sp>
      <p:sp>
        <p:nvSpPr>
          <p:cNvPr id="7" name="Rectangle 50"/>
          <p:cNvSpPr>
            <a:spLocks noChangeArrowheads="1"/>
          </p:cNvSpPr>
          <p:nvPr userDrawn="1"/>
        </p:nvSpPr>
        <p:spPr bwMode="auto">
          <a:xfrm>
            <a:off x="684215" y="6572250"/>
            <a:ext cx="63579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0" hangingPunct="0">
              <a:lnSpc>
                <a:spcPct val="95000"/>
              </a:lnSpc>
              <a:defRPr/>
            </a:pPr>
            <a:r>
              <a:rPr lang="en-GB" altLang="en-US" sz="800" i="1" dirty="0">
                <a:solidFill>
                  <a:srgbClr val="FFFFFF"/>
                </a:solidFill>
              </a:rPr>
              <a:t>Information Classification: Confidential</a:t>
            </a:r>
          </a:p>
        </p:txBody>
      </p:sp>
      <p:sp>
        <p:nvSpPr>
          <p:cNvPr id="8" name="TextBox 7"/>
          <p:cNvSpPr txBox="1"/>
          <p:nvPr userDrawn="1"/>
        </p:nvSpPr>
        <p:spPr bwMode="auto">
          <a:xfrm>
            <a:off x="227013" y="6507173"/>
            <a:ext cx="411162" cy="346075"/>
          </a:xfrm>
          <a:prstGeom prst="rect">
            <a:avLst/>
          </a:prstGeom>
          <a:ln/>
        </p:spPr>
        <p:txBody>
          <a:bodyPr wrap="none" anchor="ctr"/>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defRPr/>
            </a:pPr>
            <a:fld id="{CFF35C28-B205-4414-9AB9-B7DFEEDF4372}" type="slidenum">
              <a:rPr lang="en-US" smtClean="0">
                <a:solidFill>
                  <a:srgbClr val="FFFFFF"/>
                </a:solidFill>
              </a:rPr>
              <a:pPr>
                <a:lnSpc>
                  <a:spcPct val="95000"/>
                </a:lnSpc>
                <a:spcBef>
                  <a:spcPts val="0"/>
                </a:spcBef>
                <a:spcAft>
                  <a:spcPts val="0"/>
                </a:spcAft>
                <a:defRPr/>
              </a:pPr>
              <a:t>‹#›</a:t>
            </a:fld>
            <a:endParaRPr lang="en-US" dirty="0">
              <a:solidFill>
                <a:srgbClr val="FFFFFF"/>
              </a:solidFill>
            </a:endParaRPr>
          </a:p>
        </p:txBody>
      </p:sp>
      <p:grpSp>
        <p:nvGrpSpPr>
          <p:cNvPr id="9" name="Group 14"/>
          <p:cNvGrpSpPr>
            <a:grpSpLocks/>
          </p:cNvGrpSpPr>
          <p:nvPr userDrawn="1"/>
        </p:nvGrpSpPr>
        <p:grpSpPr bwMode="auto">
          <a:xfrm>
            <a:off x="7497767" y="6573838"/>
            <a:ext cx="1377950" cy="201612"/>
            <a:chOff x="7546030" y="6858000"/>
            <a:chExt cx="1378323" cy="201845"/>
          </a:xfrm>
        </p:grpSpPr>
        <p:pic>
          <p:nvPicPr>
            <p:cNvPr id="10" name="Picture 18"/>
            <p:cNvPicPr>
              <a:picLocks noChangeAspect="1"/>
            </p:cNvPicPr>
            <p:nvPr userDrawn="1"/>
          </p:nvPicPr>
          <p:blipFill>
            <a:blip r:embed="rId2" cstate="print">
              <a:extLst>
                <a:ext uri="{28A0092B-C50C-407E-A947-70E740481C1C}">
                  <a14:useLocalDpi xmlns:a14="http://schemas.microsoft.com/office/drawing/2010/main" val="0"/>
                </a:ext>
              </a:extLst>
            </a:blip>
            <a:srcRect t="67497"/>
            <a:stretch>
              <a:fillRect/>
            </a:stretch>
          </p:blipFill>
          <p:spPr bwMode="auto">
            <a:xfrm>
              <a:off x="7772400" y="6895042"/>
              <a:ext cx="1151953" cy="12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p:cNvPicPr>
              <a:picLocks noChangeAspect="1"/>
            </p:cNvPicPr>
            <p:nvPr userDrawn="1"/>
          </p:nvPicPr>
          <p:blipFill>
            <a:blip r:embed="rId3" cstate="print">
              <a:extLst>
                <a:ext uri="{28A0092B-C50C-407E-A947-70E740481C1C}">
                  <a14:useLocalDpi xmlns:a14="http://schemas.microsoft.com/office/drawing/2010/main" val="0"/>
                </a:ext>
              </a:extLst>
            </a:blip>
            <a:srcRect t="-12642" r="71681" b="39365"/>
            <a:stretch>
              <a:fillRect/>
            </a:stretch>
          </p:blipFill>
          <p:spPr bwMode="auto">
            <a:xfrm>
              <a:off x="7546030" y="6858000"/>
              <a:ext cx="228600" cy="201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itle 1"/>
          <p:cNvSpPr>
            <a:spLocks noGrp="1"/>
          </p:cNvSpPr>
          <p:nvPr>
            <p:ph type="title"/>
          </p:nvPr>
        </p:nvSpPr>
        <p:spPr bwMode="auto">
          <a:xfrm>
            <a:off x="682474" y="1301750"/>
            <a:ext cx="7772560" cy="424732"/>
          </a:xfrm>
        </p:spPr>
        <p:txBody>
          <a:bodyPr/>
          <a:lstStyle>
            <a:lvl1pPr>
              <a:lnSpc>
                <a:spcPct val="100000"/>
              </a:lnSpc>
              <a:defRPr/>
            </a:lvl1pPr>
          </a:lstStyle>
          <a:p>
            <a:r>
              <a:rPr lang="en-US"/>
              <a:t>Click to edit Master title style</a:t>
            </a:r>
            <a:endParaRPr lang="en-US" dirty="0"/>
          </a:p>
        </p:txBody>
      </p:sp>
      <p:sp>
        <p:nvSpPr>
          <p:cNvPr id="6" name="Content Placeholder 2"/>
          <p:cNvSpPr>
            <a:spLocks noGrp="1"/>
          </p:cNvSpPr>
          <p:nvPr>
            <p:ph idx="1"/>
          </p:nvPr>
        </p:nvSpPr>
        <p:spPr bwMode="auto">
          <a:xfrm>
            <a:off x="683568" y="1904999"/>
            <a:ext cx="7772560" cy="4264025"/>
          </a:xfrm>
        </p:spPr>
        <p:txBody>
          <a:bodyPr/>
          <a:lstStyle>
            <a:lvl1pPr>
              <a:lnSpc>
                <a:spcPct val="100000"/>
              </a:lnSpc>
              <a:defRPr sz="18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5720842"/>
      </p:ext>
    </p:extLst>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27"/>
          </p:nvPr>
        </p:nvSpPr>
        <p:spPr>
          <a:xfrm>
            <a:off x="621793" y="2589016"/>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0" name="Rectangle 19"/>
          <p:cNvSpPr/>
          <p:nvPr userDrawn="1"/>
        </p:nvSpPr>
        <p:spPr>
          <a:xfrm>
            <a:off x="457201"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1" name="Text Placeholder 11"/>
          <p:cNvSpPr>
            <a:spLocks noGrp="1"/>
          </p:cNvSpPr>
          <p:nvPr>
            <p:ph type="body" sz="quarter" idx="11" hasCustomPrompt="1"/>
          </p:nvPr>
        </p:nvSpPr>
        <p:spPr>
          <a:xfrm>
            <a:off x="621792" y="2250460"/>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2" name="Content Placeholder 2"/>
          <p:cNvSpPr>
            <a:spLocks noGrp="1"/>
          </p:cNvSpPr>
          <p:nvPr>
            <p:ph sz="quarter" idx="28"/>
          </p:nvPr>
        </p:nvSpPr>
        <p:spPr>
          <a:xfrm>
            <a:off x="4789602" y="2589016"/>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3" name="Rectangle 22"/>
          <p:cNvSpPr/>
          <p:nvPr userDrawn="1"/>
        </p:nvSpPr>
        <p:spPr>
          <a:xfrm>
            <a:off x="4625010"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11"/>
          <p:cNvSpPr>
            <a:spLocks noGrp="1"/>
          </p:cNvSpPr>
          <p:nvPr>
            <p:ph type="body" sz="quarter" idx="29" hasCustomPrompt="1"/>
          </p:nvPr>
        </p:nvSpPr>
        <p:spPr>
          <a:xfrm>
            <a:off x="4789601" y="2250460"/>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5" name="Content Placeholder 2"/>
          <p:cNvSpPr>
            <a:spLocks noGrp="1"/>
          </p:cNvSpPr>
          <p:nvPr>
            <p:ph sz="quarter" idx="30"/>
          </p:nvPr>
        </p:nvSpPr>
        <p:spPr>
          <a:xfrm>
            <a:off x="621793" y="4500289"/>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6" name="Rectangle 25"/>
          <p:cNvSpPr/>
          <p:nvPr userDrawn="1"/>
        </p:nvSpPr>
        <p:spPr>
          <a:xfrm>
            <a:off x="457201"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7" name="Text Placeholder 11"/>
          <p:cNvSpPr>
            <a:spLocks noGrp="1"/>
          </p:cNvSpPr>
          <p:nvPr>
            <p:ph type="body" sz="quarter" idx="31" hasCustomPrompt="1"/>
          </p:nvPr>
        </p:nvSpPr>
        <p:spPr>
          <a:xfrm>
            <a:off x="621792" y="4161733"/>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8" name="Content Placeholder 2"/>
          <p:cNvSpPr>
            <a:spLocks noGrp="1"/>
          </p:cNvSpPr>
          <p:nvPr>
            <p:ph sz="quarter" idx="32"/>
          </p:nvPr>
        </p:nvSpPr>
        <p:spPr>
          <a:xfrm>
            <a:off x="4789602" y="4500289"/>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4625010"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30" name="Text Placeholder 11"/>
          <p:cNvSpPr>
            <a:spLocks noGrp="1"/>
          </p:cNvSpPr>
          <p:nvPr>
            <p:ph type="body" sz="quarter" idx="33" hasCustomPrompt="1"/>
          </p:nvPr>
        </p:nvSpPr>
        <p:spPr>
          <a:xfrm>
            <a:off x="4789601" y="4161733"/>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 name="Title 2"/>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3549521032"/>
      </p:ext>
    </p:extLst>
  </p:cSld>
  <p:clrMapOvr>
    <a:masterClrMapping/>
  </p:clrMapOvr>
  <p:transition>
    <p:wipe/>
  </p:transition>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37"/>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13"/>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p:cNvSpPr>
            <a:spLocks noGrp="1"/>
          </p:cNvSpPr>
          <p:nvPr>
            <p:ph type="body" sz="quarter" idx="32" hasCustomPrompt="1"/>
          </p:nvPr>
        </p:nvSpPr>
        <p:spPr>
          <a:xfrm>
            <a:off x="4681728" y="2208737"/>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9" name="Content Placeholder 2"/>
          <p:cNvSpPr>
            <a:spLocks noGrp="1"/>
          </p:cNvSpPr>
          <p:nvPr>
            <p:ph sz="quarter" idx="33"/>
          </p:nvPr>
        </p:nvSpPr>
        <p:spPr>
          <a:xfrm>
            <a:off x="4681728"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11"/>
          <p:cNvSpPr>
            <a:spLocks noGrp="1"/>
          </p:cNvSpPr>
          <p:nvPr>
            <p:ph type="body" sz="quarter" idx="34" hasCustomPrompt="1"/>
          </p:nvPr>
        </p:nvSpPr>
        <p:spPr>
          <a:xfrm>
            <a:off x="4681728" y="4059213"/>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1" name="Content Placeholder 2"/>
          <p:cNvSpPr>
            <a:spLocks noGrp="1"/>
          </p:cNvSpPr>
          <p:nvPr>
            <p:ph sz="quarter" idx="35"/>
          </p:nvPr>
        </p:nvSpPr>
        <p:spPr>
          <a:xfrm>
            <a:off x="4681728"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3" name="Text Placeholder 12"/>
          <p:cNvSpPr>
            <a:spLocks noGrp="1"/>
          </p:cNvSpPr>
          <p:nvPr>
            <p:ph type="body" sz="quarter" idx="16" hasCustomPrompt="1"/>
          </p:nvPr>
        </p:nvSpPr>
        <p:spPr bwMode="auto">
          <a:xfrm>
            <a:off x="223334"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a:t>Source placeholder; Arial 8pt. Publication Names are Italicized</a:t>
            </a:r>
          </a:p>
        </p:txBody>
      </p:sp>
    </p:spTree>
    <p:extLst>
      <p:ext uri="{BB962C8B-B14F-4D97-AF65-F5344CB8AC3E}">
        <p14:creationId xmlns:p14="http://schemas.microsoft.com/office/powerpoint/2010/main" val="724562612"/>
      </p:ext>
    </p:extLst>
  </p:cSld>
  <p:clrMapOvr>
    <a:masterClrMapping/>
  </p:clrMapOvr>
  <p:transition>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37"/>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1"/>
          <p:cNvSpPr>
            <a:spLocks noGrp="1"/>
          </p:cNvSpPr>
          <p:nvPr>
            <p:ph type="body" sz="quarter" idx="24" hasCustomPrompt="1"/>
          </p:nvPr>
        </p:nvSpPr>
        <p:spPr>
          <a:xfrm>
            <a:off x="6057900" y="2208737"/>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9" name="Content Placeholder 2"/>
          <p:cNvSpPr>
            <a:spLocks noGrp="1"/>
          </p:cNvSpPr>
          <p:nvPr>
            <p:ph sz="quarter" idx="25"/>
          </p:nvPr>
        </p:nvSpPr>
        <p:spPr>
          <a:xfrm>
            <a:off x="6057900" y="2485733"/>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1"/>
          <p:cNvSpPr>
            <a:spLocks noGrp="1"/>
          </p:cNvSpPr>
          <p:nvPr>
            <p:ph type="body" sz="quarter" idx="27" hasCustomPrompt="1"/>
          </p:nvPr>
        </p:nvSpPr>
        <p:spPr>
          <a:xfrm>
            <a:off x="3263329" y="2208737"/>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1" name="Content Placeholder 2"/>
          <p:cNvSpPr>
            <a:spLocks noGrp="1"/>
          </p:cNvSpPr>
          <p:nvPr>
            <p:ph sz="quarter" idx="28"/>
          </p:nvPr>
        </p:nvSpPr>
        <p:spPr>
          <a:xfrm>
            <a:off x="3263329"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13"/>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p:cNvSpPr>
            <a:spLocks noGrp="1"/>
          </p:cNvSpPr>
          <p:nvPr>
            <p:ph type="body" sz="quarter" idx="32" hasCustomPrompt="1"/>
          </p:nvPr>
        </p:nvSpPr>
        <p:spPr>
          <a:xfrm>
            <a:off x="6057900" y="4059213"/>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5" name="Content Placeholder 2"/>
          <p:cNvSpPr>
            <a:spLocks noGrp="1"/>
          </p:cNvSpPr>
          <p:nvPr>
            <p:ph sz="quarter" idx="33"/>
          </p:nvPr>
        </p:nvSpPr>
        <p:spPr>
          <a:xfrm>
            <a:off x="6057900" y="4336209"/>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p:cNvSpPr>
            <a:spLocks noGrp="1"/>
          </p:cNvSpPr>
          <p:nvPr>
            <p:ph type="body" sz="quarter" idx="34" hasCustomPrompt="1"/>
          </p:nvPr>
        </p:nvSpPr>
        <p:spPr>
          <a:xfrm>
            <a:off x="3263329" y="4059213"/>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7" name="Content Placeholder 2"/>
          <p:cNvSpPr>
            <a:spLocks noGrp="1"/>
          </p:cNvSpPr>
          <p:nvPr>
            <p:ph sz="quarter" idx="35"/>
          </p:nvPr>
        </p:nvSpPr>
        <p:spPr>
          <a:xfrm>
            <a:off x="3263329"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28" name="Text Placeholder 12"/>
          <p:cNvSpPr>
            <a:spLocks noGrp="1"/>
          </p:cNvSpPr>
          <p:nvPr>
            <p:ph type="body" sz="quarter" idx="16" hasCustomPrompt="1"/>
          </p:nvPr>
        </p:nvSpPr>
        <p:spPr bwMode="auto">
          <a:xfrm>
            <a:off x="223334"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a:t>Source placeholder; Arial 8pt. Publication Names are Italicized</a:t>
            </a:r>
          </a:p>
        </p:txBody>
      </p:sp>
    </p:spTree>
    <p:extLst>
      <p:ext uri="{BB962C8B-B14F-4D97-AF65-F5344CB8AC3E}">
        <p14:creationId xmlns:p14="http://schemas.microsoft.com/office/powerpoint/2010/main" val="1170520371"/>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2: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457200"/>
            <a:ext cx="1626416" cy="557328"/>
          </a:xfrm>
          <a:prstGeom prst="rect">
            <a:avLst/>
          </a:prstGeom>
        </p:spPr>
      </p:pic>
    </p:spTree>
    <p:extLst>
      <p:ext uri="{BB962C8B-B14F-4D97-AF65-F5344CB8AC3E}">
        <p14:creationId xmlns:p14="http://schemas.microsoft.com/office/powerpoint/2010/main" val="1091110159"/>
      </p:ext>
    </p:extLst>
  </p:cSld>
  <p:clrMapOvr>
    <a:masterClrMapping/>
  </p:clrMapOvr>
  <p:transition>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228600" y="1601860"/>
            <a:ext cx="8686800" cy="4570340"/>
          </a:xfrm>
          <a:prstGeom prst="rect">
            <a:avLst/>
          </a:prstGeom>
        </p:spPr>
        <p:txBody>
          <a:bodyPr lIns="91440" tIns="45720" rIns="91440" bIns="45720" anchor="t">
            <a:noAutofit/>
          </a:bodyPr>
          <a:lstStyle>
            <a:lvl1pPr marL="0" indent="0">
              <a:buNone/>
              <a:defRPr sz="1400" baseline="0">
                <a:solidFill>
                  <a:schemeClr val="bg2"/>
                </a:solidFill>
              </a:defRPr>
            </a:lvl1pPr>
          </a:lstStyle>
          <a:p>
            <a:pPr marL="0" indent="0">
              <a:buNone/>
            </a:pPr>
            <a:r>
              <a:rPr lang="en-US" sz="1200" dirty="0"/>
              <a:t>Click to edit 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Disclosure</a:t>
            </a:r>
          </a:p>
        </p:txBody>
      </p:sp>
    </p:spTree>
    <p:extLst>
      <p:ext uri="{BB962C8B-B14F-4D97-AF65-F5344CB8AC3E}">
        <p14:creationId xmlns:p14="http://schemas.microsoft.com/office/powerpoint/2010/main" val="3143033905"/>
      </p:ext>
    </p:extLst>
  </p:cSld>
  <p:clrMapOvr>
    <a:masterClrMapping/>
  </p:clrMapOvr>
  <p:transition>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7510" y="3051810"/>
            <a:ext cx="3268980" cy="754381"/>
          </a:xfrm>
          <a:prstGeom prst="rect">
            <a:avLst/>
          </a:prstGeom>
        </p:spPr>
      </p:pic>
    </p:spTree>
    <p:extLst>
      <p:ext uri="{BB962C8B-B14F-4D97-AF65-F5344CB8AC3E}">
        <p14:creationId xmlns:p14="http://schemas.microsoft.com/office/powerpoint/2010/main" val="1349441561"/>
      </p:ext>
    </p:extLst>
  </p:cSld>
  <p:clrMapOvr>
    <a:masterClrMapping/>
  </p:clrMapOvr>
  <p:transition>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543D61F-248D-44C0-8FA5-0DF20B7D2DE1}" type="datetimeFigureOut">
              <a:rPr lang="en-US">
                <a:solidFill>
                  <a:srgbClr val="4B4B4B"/>
                </a:solidFill>
              </a:rPr>
              <a:pPr/>
              <a:t>9/27/2019</a:t>
            </a:fld>
            <a:endParaRPr lang="en-US" dirty="0">
              <a:solidFill>
                <a:srgbClr val="4B4B4B"/>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srgbClr val="4B4B4B"/>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40D83D3C-034E-4498-BB17-B07657CCE92F}" type="slidenum">
              <a:rPr lang="en-US">
                <a:solidFill>
                  <a:srgbClr val="4B4B4B"/>
                </a:solidFill>
              </a:rPr>
              <a:pPr/>
              <a:t>‹#›</a:t>
            </a:fld>
            <a:endParaRPr lang="en-US" dirty="0">
              <a:solidFill>
                <a:srgbClr val="4B4B4B"/>
              </a:solidFill>
            </a:endParaRPr>
          </a:p>
        </p:txBody>
      </p:sp>
    </p:spTree>
    <p:extLst>
      <p:ext uri="{BB962C8B-B14F-4D97-AF65-F5344CB8AC3E}">
        <p14:creationId xmlns:p14="http://schemas.microsoft.com/office/powerpoint/2010/main" val="39346338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PS Slide Maste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lstStyle>
            <a:lvl1pPr>
              <a:lnSpc>
                <a:spcPct val="100000"/>
              </a:lnSpc>
              <a:defRPr/>
            </a:lvl1pPr>
          </a:lstStyle>
          <a:p>
            <a:r>
              <a:rPr lang="en-US" dirty="0"/>
              <a:t>Click To Edit Master Title Style</a:t>
            </a:r>
          </a:p>
        </p:txBody>
      </p:sp>
      <p:sp>
        <p:nvSpPr>
          <p:cNvPr id="3" name="Content Placeholder 2"/>
          <p:cNvSpPr>
            <a:spLocks noGrp="1"/>
          </p:cNvSpPr>
          <p:nvPr>
            <p:ph idx="1"/>
          </p:nvPr>
        </p:nvSpPr>
        <p:spPr bwMode="auto">
          <a:xfrm>
            <a:off x="227470" y="1289304"/>
            <a:ext cx="8684756" cy="4837176"/>
          </a:xfrm>
        </p:spPr>
        <p:txBody>
          <a:bodyPr/>
          <a:lstStyle>
            <a:lvl1pPr>
              <a:lnSpc>
                <a:spcPct val="100000"/>
              </a:lnSpc>
              <a:defRPr sz="1600"/>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p:cNvSpPr>
            <a:spLocks noGrp="1"/>
          </p:cNvSpPr>
          <p:nvPr>
            <p:ph type="body" sz="quarter" idx="16" hasCustomPrompt="1"/>
          </p:nvPr>
        </p:nvSpPr>
        <p:spPr bwMode="auto">
          <a:xfrm>
            <a:off x="227469" y="6169025"/>
            <a:ext cx="8684756"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dirty="0"/>
              <a:t>Click to edit source</a:t>
            </a:r>
          </a:p>
        </p:txBody>
      </p:sp>
    </p:spTree>
    <p:extLst>
      <p:ext uri="{BB962C8B-B14F-4D97-AF65-F5344CB8AC3E}">
        <p14:creationId xmlns:p14="http://schemas.microsoft.com/office/powerpoint/2010/main" val="21645035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Subtitle &amp;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a:xfrm>
            <a:off x="227013" y="458788"/>
            <a:ext cx="8684756" cy="424732"/>
          </a:xfrm>
        </p:spPr>
        <p:txBody>
          <a:bodyPr anchor="t"/>
          <a:lstStyle>
            <a:lvl1pPr>
              <a:lnSpc>
                <a:spcPct val="100000"/>
              </a:lnSpc>
              <a:defRPr>
                <a:solidFill>
                  <a:srgbClr val="000000"/>
                </a:solidFill>
              </a:defRPr>
            </a:lvl1pPr>
          </a:lstStyle>
          <a:p>
            <a:r>
              <a:rPr lang="en-US" dirty="0"/>
              <a:t>Click to Edit Master Title Style</a:t>
            </a:r>
          </a:p>
        </p:txBody>
      </p:sp>
      <p:sp>
        <p:nvSpPr>
          <p:cNvPr id="8" name="Content Placeholder 7"/>
          <p:cNvSpPr>
            <a:spLocks noGrp="1"/>
          </p:cNvSpPr>
          <p:nvPr>
            <p:ph sz="quarter" idx="10" hasCustomPrompt="1"/>
          </p:nvPr>
        </p:nvSpPr>
        <p:spPr bwMode="auto">
          <a:xfrm>
            <a:off x="227470" y="1600200"/>
            <a:ext cx="8684299" cy="4568825"/>
          </a:xfrm>
        </p:spPr>
        <p:txBody>
          <a:bodyPr vert="horz" lIns="91440" tIns="45720" rIns="91440" bIns="45720" rtlCol="0">
            <a:noAutofit/>
          </a:bodyPr>
          <a:lstStyle>
            <a:lvl1pPr>
              <a:defRPr kumimoji="0" lang="en-US" b="0" i="0" u="none" strike="noStrike" cap="none" spc="0" normalizeH="0" baseline="0" dirty="0" smtClean="0">
                <a:ln>
                  <a:noFill/>
                </a:ln>
                <a:effectLst/>
                <a:uLnTx/>
                <a:uFillTx/>
                <a:latin typeface="Arial"/>
              </a:defRPr>
            </a:lvl1pPr>
            <a:lvl2pPr>
              <a:defRPr lang="en-US" dirty="0" smtClean="0"/>
            </a:lvl2pPr>
            <a:lvl3pPr>
              <a:defRPr kumimoji="0" lang="en-US" b="0" i="0" u="none" strike="noStrike" cap="none" spc="0" normalizeH="0" baseline="0" dirty="0" smtClean="0">
                <a:ln>
                  <a:noFill/>
                </a:ln>
                <a:effectLst/>
                <a:uLnTx/>
                <a:uFillTx/>
                <a:latin typeface="Arial"/>
              </a:defRPr>
            </a:lvl3pPr>
            <a:lvl4pPr>
              <a:defRPr kumimoji="0" lang="en-US" b="0" i="0" u="none" strike="noStrike" cap="none" spc="0" normalizeH="0" baseline="0" dirty="0">
                <a:ln>
                  <a:noFill/>
                </a:ln>
                <a:effectLst/>
                <a:uLnTx/>
                <a:uFillTx/>
                <a:latin typeface="Arial"/>
              </a:defRPr>
            </a:lvl4pPr>
          </a:lstStyle>
          <a:p>
            <a:pPr marR="0" lvl="0" fontAlgn="auto">
              <a:spcAft>
                <a:spcPts val="0"/>
              </a:spcAft>
              <a:buClrTx/>
              <a:buSzTx/>
              <a:tabLst/>
            </a:pPr>
            <a:r>
              <a:rPr lang="en-US" dirty="0"/>
              <a:t>Click to edit Master text styles Arial Regular 18pt</a:t>
            </a:r>
          </a:p>
          <a:p>
            <a:pPr marL="346075" lvl="1" indent="-179388"/>
            <a:r>
              <a:rPr lang="en-US" dirty="0"/>
              <a:t>Second level bullet Arial 16pt</a:t>
            </a:r>
          </a:p>
          <a:p>
            <a:pPr marL="512763" marR="0" lvl="2" fontAlgn="auto">
              <a:spcAft>
                <a:spcPts val="0"/>
              </a:spcAft>
              <a:buClrTx/>
              <a:buSzTx/>
              <a:tabLst/>
            </a:pPr>
            <a:r>
              <a:rPr lang="en-US" dirty="0"/>
              <a:t>Third level bullet Arial 16pt</a:t>
            </a:r>
          </a:p>
          <a:p>
            <a:pPr marL="692150" marR="0" lvl="3" fontAlgn="auto">
              <a:spcAft>
                <a:spcPts val="0"/>
              </a:spcAft>
              <a:buClrTx/>
              <a:buSzTx/>
              <a:tabLst/>
            </a:pPr>
            <a:r>
              <a:rPr lang="en-US" dirty="0"/>
              <a:t>Fourth level bullet Arial 16pt</a:t>
            </a:r>
          </a:p>
        </p:txBody>
      </p:sp>
      <p:sp>
        <p:nvSpPr>
          <p:cNvPr id="17" name="Text Placeholder 9"/>
          <p:cNvSpPr>
            <a:spLocks noGrp="1"/>
          </p:cNvSpPr>
          <p:nvPr>
            <p:ph type="body" sz="quarter" idx="15" hasCustomPrompt="1"/>
          </p:nvPr>
        </p:nvSpPr>
        <p:spPr bwMode="auto">
          <a:xfrm>
            <a:off x="227013" y="1143000"/>
            <a:ext cx="8684299" cy="369332"/>
          </a:xfrm>
          <a:prstGeom prst="rect">
            <a:avLst/>
          </a:prstGeom>
          <a:noFill/>
        </p:spPr>
        <p:txBody>
          <a:bodyPr wrap="square" tIns="45720" rIns="91440" bIns="45720" rtlCol="0">
            <a:noAutofit/>
          </a:bodyPr>
          <a:lstStyle>
            <a:lvl1pPr marL="0" indent="0" algn="l" rtl="0" fontAlgn="base">
              <a:lnSpc>
                <a:spcPct val="100000"/>
              </a:lnSpc>
              <a:spcBef>
                <a:spcPts val="0"/>
              </a:spcBef>
              <a:spcAft>
                <a:spcPts val="0"/>
              </a:spcAft>
              <a:buNone/>
              <a:defRPr lang="en-US" sz="2000" b="1" kern="1200" baseline="0" smtClean="0">
                <a:solidFill>
                  <a:schemeClr val="accent1"/>
                </a:solidFill>
                <a:latin typeface="+mn-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dirty="0"/>
              <a:t>Subhead Placeholder, Initial Caps Arial Bold 20</a:t>
            </a:r>
          </a:p>
        </p:txBody>
      </p:sp>
      <p:sp>
        <p:nvSpPr>
          <p:cNvPr id="18" name="Text Placeholder 12"/>
          <p:cNvSpPr>
            <a:spLocks noGrp="1"/>
          </p:cNvSpPr>
          <p:nvPr>
            <p:ph type="body" sz="quarter" idx="16" hasCustomPrompt="1"/>
          </p:nvPr>
        </p:nvSpPr>
        <p:spPr bwMode="auto">
          <a:xfrm>
            <a:off x="227469" y="6169025"/>
            <a:ext cx="8684756"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3010512909"/>
      </p:ext>
    </p:extLst>
  </p:cSld>
  <p:clrMapOvr>
    <a:masterClrMapping/>
  </p:clrMapOvr>
  <p:transition>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nchor="t"/>
          <a:lstStyle>
            <a:lvl1pPr>
              <a:lnSpc>
                <a:spcPct val="100000"/>
              </a:lnSpc>
              <a:defRPr>
                <a:solidFill>
                  <a:srgbClr val="000000"/>
                </a:solidFill>
              </a:defRPr>
            </a:lvl1pPr>
          </a:lstStyle>
          <a:p>
            <a:r>
              <a:rPr lang="en-US" dirty="0"/>
              <a:t>Click to Edit Master Title Style</a:t>
            </a:r>
          </a:p>
        </p:txBody>
      </p:sp>
      <p:sp>
        <p:nvSpPr>
          <p:cNvPr id="5" name="Text Placeholder 9"/>
          <p:cNvSpPr>
            <a:spLocks noGrp="1"/>
          </p:cNvSpPr>
          <p:nvPr>
            <p:ph type="body" sz="quarter" idx="15" hasCustomPrompt="1"/>
          </p:nvPr>
        </p:nvSpPr>
        <p:spPr bwMode="auto">
          <a:xfrm>
            <a:off x="227470" y="1143000"/>
            <a:ext cx="8683660" cy="369332"/>
          </a:xfrm>
          <a:prstGeom prst="rect">
            <a:avLst/>
          </a:prstGeom>
          <a:noFill/>
        </p:spPr>
        <p:txBody>
          <a:bodyPr vert="horz" wrap="square" lIns="91440" tIns="45720" rIns="91440" bIns="45720" rtlCol="0">
            <a:noAutofit/>
          </a:bodyPr>
          <a:lstStyle>
            <a:lvl1pPr>
              <a:defRPr lang="en-US" sz="2000" b="1" dirty="0">
                <a:solidFill>
                  <a:schemeClr val="accent1"/>
                </a:solidFill>
              </a:defRPr>
            </a:lvl1pPr>
          </a:lstStyle>
          <a:p>
            <a:pPr marL="0" lvl="0" indent="0" fontAlgn="base">
              <a:spcBef>
                <a:spcPts val="0"/>
              </a:spcBef>
              <a:spcAft>
                <a:spcPts val="0"/>
              </a:spcAft>
              <a:buNone/>
            </a:pPr>
            <a:r>
              <a:rPr lang="en-US" dirty="0"/>
              <a:t>Click to Edit Subtitle</a:t>
            </a:r>
          </a:p>
        </p:txBody>
      </p:sp>
      <p:sp>
        <p:nvSpPr>
          <p:cNvPr id="8" name="Text Placeholder 12"/>
          <p:cNvSpPr>
            <a:spLocks noGrp="1"/>
          </p:cNvSpPr>
          <p:nvPr>
            <p:ph type="body" sz="quarter" idx="16" hasCustomPrompt="1"/>
          </p:nvPr>
        </p:nvSpPr>
        <p:spPr bwMode="auto">
          <a:xfrm>
            <a:off x="227469" y="6169024"/>
            <a:ext cx="8683660" cy="301752"/>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rgbClr val="000000"/>
                </a:solidFill>
                <a:latin typeface="+mn-lt"/>
                <a:cs typeface="Arial" pitchFamily="34" charset="0"/>
              </a:defRPr>
            </a:lvl1pPr>
          </a:lstStyle>
          <a:p>
            <a:pPr lvl="0"/>
            <a:r>
              <a:rPr lang="en-US" dirty="0"/>
              <a:t>Source placeholder; Arial 8pt. Publication Names are Italicized</a:t>
            </a:r>
          </a:p>
        </p:txBody>
      </p:sp>
    </p:spTree>
    <p:extLst>
      <p:ext uri="{BB962C8B-B14F-4D97-AF65-F5344CB8AC3E}">
        <p14:creationId xmlns:p14="http://schemas.microsoft.com/office/powerpoint/2010/main" val="4096639393"/>
      </p:ext>
    </p:extLst>
  </p:cSld>
  <p:clrMapOvr>
    <a:masterClrMapping/>
  </p:clrMapOvr>
  <p:transition>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C62511-CE99-411C-93C1-07F34E883A1F}" type="datetimeFigureOut">
              <a:rPr lang="en-US">
                <a:solidFill>
                  <a:srgbClr val="4B4B4B"/>
                </a:solidFill>
              </a:rPr>
              <a:pPr/>
              <a:t>9/27/2019</a:t>
            </a:fld>
            <a:endParaRPr lang="en-US" dirty="0">
              <a:solidFill>
                <a:srgbClr val="4B4B4B"/>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solidFill>
                <a:srgbClr val="4B4B4B"/>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D026859-A82F-4595-B131-335617A65FB3}" type="slidenum">
              <a:rPr lang="en-US">
                <a:solidFill>
                  <a:srgbClr val="4B4B4B"/>
                </a:solidFill>
              </a:rPr>
              <a:pPr/>
              <a:t>‹#›</a:t>
            </a:fld>
            <a:endParaRPr lang="en-US" dirty="0">
              <a:solidFill>
                <a:srgbClr val="4B4B4B"/>
              </a:solidFill>
            </a:endParaRPr>
          </a:p>
        </p:txBody>
      </p:sp>
    </p:spTree>
    <p:extLst>
      <p:ext uri="{BB962C8B-B14F-4D97-AF65-F5344CB8AC3E}">
        <p14:creationId xmlns:p14="http://schemas.microsoft.com/office/powerpoint/2010/main" val="3365353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cSld name="Divider 1 ">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bwMode="auto">
          <a:xfrm>
            <a:off x="2355919" y="2194561"/>
            <a:ext cx="6328719" cy="3974464"/>
          </a:xfrm>
        </p:spPr>
        <p:txBody>
          <a:bodyPr anchor="t"/>
          <a:lstStyle>
            <a:lvl1pPr marL="0" indent="0">
              <a:lnSpc>
                <a:spcPct val="100000"/>
              </a:lnSpc>
              <a:spcBef>
                <a:spcPts val="1200"/>
              </a:spcBef>
              <a:buNone/>
              <a:defRPr sz="1400">
                <a:solidFill>
                  <a:srgbClr val="000000"/>
                </a:solidFill>
              </a:defRPr>
            </a:lvl1pPr>
            <a:lvl2pPr marL="457101" indent="0">
              <a:buNone/>
              <a:defRPr sz="1800">
                <a:solidFill>
                  <a:schemeClr val="tx1">
                    <a:tint val="75000"/>
                  </a:schemeClr>
                </a:solidFill>
              </a:defRPr>
            </a:lvl2pPr>
            <a:lvl3pPr marL="914202" indent="0">
              <a:buNone/>
              <a:defRPr sz="1600">
                <a:solidFill>
                  <a:schemeClr val="tx1">
                    <a:tint val="75000"/>
                  </a:schemeClr>
                </a:solidFill>
              </a:defRPr>
            </a:lvl3pPr>
            <a:lvl4pPr marL="1371303" indent="0">
              <a:buNone/>
              <a:defRPr sz="1400">
                <a:solidFill>
                  <a:schemeClr val="tx1">
                    <a:tint val="75000"/>
                  </a:schemeClr>
                </a:solidFill>
              </a:defRPr>
            </a:lvl4pPr>
            <a:lvl5pPr marL="1828404" indent="0">
              <a:buNone/>
              <a:defRPr sz="1400">
                <a:solidFill>
                  <a:schemeClr val="tx1">
                    <a:tint val="75000"/>
                  </a:schemeClr>
                </a:solidFill>
              </a:defRPr>
            </a:lvl5pPr>
            <a:lvl6pPr marL="2285505" indent="0">
              <a:buNone/>
              <a:defRPr sz="1400">
                <a:solidFill>
                  <a:schemeClr val="tx1">
                    <a:tint val="75000"/>
                  </a:schemeClr>
                </a:solidFill>
              </a:defRPr>
            </a:lvl6pPr>
            <a:lvl7pPr marL="2742607" indent="0">
              <a:buNone/>
              <a:defRPr sz="1400">
                <a:solidFill>
                  <a:schemeClr val="tx1">
                    <a:tint val="75000"/>
                  </a:schemeClr>
                </a:solidFill>
              </a:defRPr>
            </a:lvl7pPr>
            <a:lvl8pPr marL="3199707" indent="0">
              <a:buNone/>
              <a:defRPr sz="1400">
                <a:solidFill>
                  <a:schemeClr val="tx1">
                    <a:tint val="75000"/>
                  </a:schemeClr>
                </a:solidFill>
              </a:defRPr>
            </a:lvl8pPr>
            <a:lvl9pPr marL="3656808" indent="0">
              <a:buNone/>
              <a:defRPr sz="1400">
                <a:solidFill>
                  <a:schemeClr val="tx1">
                    <a:tint val="75000"/>
                  </a:schemeClr>
                </a:solidFill>
              </a:defRPr>
            </a:lvl9pPr>
          </a:lstStyle>
          <a:p>
            <a:pPr lvl="0"/>
            <a:r>
              <a:rPr lang="en-US" dirty="0"/>
              <a:t>Subtext goes here Arial 14pt</a:t>
            </a:r>
          </a:p>
        </p:txBody>
      </p:sp>
      <p:sp>
        <p:nvSpPr>
          <p:cNvPr id="7" name="Title 6"/>
          <p:cNvSpPr>
            <a:spLocks noGrp="1"/>
          </p:cNvSpPr>
          <p:nvPr>
            <p:ph type="title" hasCustomPrompt="1"/>
          </p:nvPr>
        </p:nvSpPr>
        <p:spPr bwMode="auto">
          <a:xfrm>
            <a:off x="2355855" y="1301751"/>
            <a:ext cx="6559546" cy="457200"/>
          </a:xfrm>
        </p:spPr>
        <p:txBody>
          <a:bodyPr/>
          <a:lstStyle>
            <a:lvl1pPr>
              <a:defRPr>
                <a:solidFill>
                  <a:srgbClr val="000000"/>
                </a:solidFill>
              </a:defRPr>
            </a:lvl1pPr>
          </a:lstStyle>
          <a:p>
            <a:r>
              <a:rPr lang="en-US" dirty="0"/>
              <a:t>Divider 1 Title Goes Here</a:t>
            </a:r>
          </a:p>
        </p:txBody>
      </p:sp>
    </p:spTree>
    <p:extLst>
      <p:ext uri="{BB962C8B-B14F-4D97-AF65-F5344CB8AC3E}">
        <p14:creationId xmlns:p14="http://schemas.microsoft.com/office/powerpoint/2010/main" val="711244998"/>
      </p:ext>
    </p:extLst>
  </p:cSld>
  <p:clrMapOvr>
    <a:masterClrMapping/>
  </p:clrMapOvr>
  <p:transition>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900720"/>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7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2237633780"/>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3: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0" y="457200"/>
            <a:ext cx="1626416" cy="557328"/>
          </a:xfrm>
          <a:prstGeom prst="rect">
            <a:avLst/>
          </a:prstGeom>
        </p:spPr>
      </p:pic>
    </p:spTree>
    <p:extLst>
      <p:ext uri="{BB962C8B-B14F-4D97-AF65-F5344CB8AC3E}">
        <p14:creationId xmlns:p14="http://schemas.microsoft.com/office/powerpoint/2010/main" val="2607856638"/>
      </p:ext>
    </p:extLst>
  </p:cSld>
  <p:clrMapOvr>
    <a:masterClrMapping/>
  </p:clrMapOvr>
  <p:transition>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2: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710098499"/>
      </p:ext>
    </p:extLst>
  </p:cSld>
  <p:clrMapOvr>
    <a:masterClrMapping/>
  </p:clrMapOvr>
  <p:transition>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800" cap="none" baseline="0">
                <a:solidFill>
                  <a:schemeClr val="bg1"/>
                </a:solidFill>
              </a:defRPr>
            </a:lvl1pPr>
          </a:lstStyle>
          <a:p>
            <a:r>
              <a:rPr lang="en-US" dirty="0"/>
              <a:t>Cover Option 3: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600"/>
              </a:spcBef>
              <a:buNone/>
              <a:defRPr sz="1600" b="1">
                <a:solidFill>
                  <a:schemeClr val="bg1"/>
                </a:solidFill>
              </a:defRPr>
            </a:lvl1pPr>
            <a:lvl2pPr marL="1588" indent="0">
              <a:lnSpc>
                <a:spcPct val="100000"/>
              </a:lnSpc>
              <a:spcBef>
                <a:spcPts val="600"/>
              </a:spcBef>
              <a:buNone/>
              <a:defRPr sz="1400" b="0">
                <a:solidFill>
                  <a:schemeClr val="bg1"/>
                </a:solidFill>
              </a:defRPr>
            </a:lvl2pPr>
            <a:lvl3pPr marL="558800" indent="0">
              <a:spcBef>
                <a:spcPts val="600"/>
              </a:spcBef>
              <a:buNone/>
              <a:defRPr sz="1400"/>
            </a:lvl3pPr>
            <a:lvl4pPr marL="914400" indent="0">
              <a:spcBef>
                <a:spcPts val="600"/>
              </a:spcBef>
              <a:buNone/>
              <a:defRPr sz="1400"/>
            </a:lvl4pPr>
            <a:lvl5pPr marL="1201737" indent="0">
              <a:spcBef>
                <a:spcPts val="600"/>
              </a:spcBef>
              <a:buNone/>
              <a:defRPr sz="1400"/>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400"/>
              </a:spcBef>
              <a:buNone/>
              <a:defRPr sz="1200">
                <a:solidFill>
                  <a:schemeClr val="bg1"/>
                </a:solidFill>
              </a:defRPr>
            </a:lvl1pPr>
            <a:lvl2pPr marL="236537" indent="0">
              <a:lnSpc>
                <a:spcPct val="90000"/>
              </a:lnSpc>
              <a:spcBef>
                <a:spcPts val="0"/>
              </a:spcBef>
              <a:buNone/>
              <a:defRPr/>
            </a:lvl2pPr>
            <a:lvl3pPr marL="558800" indent="0">
              <a:lnSpc>
                <a:spcPct val="90000"/>
              </a:lnSpc>
              <a:spcBef>
                <a:spcPts val="0"/>
              </a:spcBef>
              <a:buNone/>
              <a:defRPr/>
            </a:lvl3pPr>
            <a:lvl4pPr marL="914400" indent="0">
              <a:lnSpc>
                <a:spcPct val="90000"/>
              </a:lnSpc>
              <a:spcBef>
                <a:spcPts val="0"/>
              </a:spcBef>
              <a:buNone/>
              <a:defRPr/>
            </a:lvl4pPr>
            <a:lvl5pPr marL="1201737"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400">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2024802177"/>
      </p:ext>
    </p:extLst>
  </p:cSld>
  <p:clrMapOvr>
    <a:masterClrMapping/>
  </p:clrMapOvr>
  <p:transition>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2800"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05" y="4520195"/>
            <a:ext cx="86867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4" y="5208495"/>
            <a:ext cx="86867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18"/>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09"/>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2" y="6047670"/>
            <a:ext cx="1626416" cy="557328"/>
          </a:xfrm>
          <a:prstGeom prst="rect">
            <a:avLst/>
          </a:prstGeom>
        </p:spPr>
      </p:pic>
    </p:spTree>
    <p:extLst>
      <p:ext uri="{BB962C8B-B14F-4D97-AF65-F5344CB8AC3E}">
        <p14:creationId xmlns:p14="http://schemas.microsoft.com/office/powerpoint/2010/main" val="2120080199"/>
      </p:ext>
    </p:extLst>
  </p:cSld>
  <p:clrMapOvr>
    <a:masterClrMapping/>
  </p:clrMapOvr>
  <p:transition>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9"/>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sp>
        <p:nvSpPr>
          <p:cNvPr id="19" name="Title 1"/>
          <p:cNvSpPr>
            <a:spLocks noGrp="1"/>
          </p:cNvSpPr>
          <p:nvPr>
            <p:ph type="ctrTitle" hasCustomPrompt="1"/>
          </p:nvPr>
        </p:nvSpPr>
        <p:spPr>
          <a:xfrm>
            <a:off x="228606"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06"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2" y="6047670"/>
            <a:ext cx="1626416" cy="557328"/>
          </a:xfrm>
          <a:prstGeom prst="rect">
            <a:avLst/>
          </a:prstGeom>
        </p:spPr>
      </p:pic>
    </p:spTree>
    <p:extLst>
      <p:ext uri="{BB962C8B-B14F-4D97-AF65-F5344CB8AC3E}">
        <p14:creationId xmlns:p14="http://schemas.microsoft.com/office/powerpoint/2010/main" val="1184852728"/>
      </p:ext>
    </p:extLst>
  </p:cSld>
  <p:clrMapOvr>
    <a:masterClrMapping/>
  </p:clrMapOvr>
  <p:transition>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201040"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a:solidFill>
                  <a:srgbClr val="000000"/>
                </a:solidFill>
              </a:rPr>
              <a:t>Vestibulum</a:t>
            </a:r>
            <a:r>
              <a:rPr lang="en-US" sz="1400" dirty="0">
                <a:solidFill>
                  <a:srgbClr val="000000"/>
                </a:solidFill>
              </a:rPr>
              <a:t> id ligula porta </a:t>
            </a:r>
            <a:r>
              <a:rPr lang="en-US" sz="1400" dirty="0" err="1">
                <a:solidFill>
                  <a:srgbClr val="000000"/>
                </a:solidFill>
              </a:rPr>
              <a:t>felis</a:t>
            </a:r>
            <a:r>
              <a:rPr lang="en-US" sz="1400" dirty="0">
                <a:solidFill>
                  <a:srgbClr val="000000"/>
                </a:solidFill>
              </a:rPr>
              <a:t> </a:t>
            </a:r>
            <a:r>
              <a:rPr lang="en-US" sz="1400" dirty="0" err="1">
                <a:solidFill>
                  <a:srgbClr val="000000"/>
                </a:solidFill>
              </a:rPr>
              <a:t>euismod</a:t>
            </a:r>
            <a:r>
              <a:rPr lang="en-US" sz="1400" dirty="0">
                <a:solidFill>
                  <a:srgbClr val="000000"/>
                </a:solidFill>
              </a:rPr>
              <a:t> semper. </a:t>
            </a:r>
            <a:r>
              <a:rPr lang="en-US" sz="1400" dirty="0" err="1">
                <a:solidFill>
                  <a:srgbClr val="000000"/>
                </a:solidFill>
              </a:rPr>
              <a:t>Vivamus</a:t>
            </a:r>
            <a:r>
              <a:rPr lang="en-US" sz="1400" dirty="0">
                <a:solidFill>
                  <a:srgbClr val="000000"/>
                </a:solidFill>
              </a:rPr>
              <a:t> </a:t>
            </a:r>
            <a:r>
              <a:rPr lang="en-US" sz="1400" dirty="0" err="1">
                <a:solidFill>
                  <a:srgbClr val="000000"/>
                </a:solidFill>
              </a:rPr>
              <a:t>sagittis</a:t>
            </a:r>
            <a:r>
              <a:rPr lang="en-US" sz="1400" dirty="0">
                <a:solidFill>
                  <a:srgbClr val="000000"/>
                </a:solidFill>
              </a:rPr>
              <a:t> lacus </a:t>
            </a:r>
            <a:r>
              <a:rPr lang="en-US" sz="1400" dirty="0" err="1">
                <a:solidFill>
                  <a:srgbClr val="000000"/>
                </a:solidFill>
              </a:rPr>
              <a:t>vel</a:t>
            </a:r>
            <a:r>
              <a:rPr lang="en-US" sz="1400" dirty="0">
                <a:solidFill>
                  <a:srgbClr val="000000"/>
                </a:solidFill>
              </a:rPr>
              <a:t> </a:t>
            </a:r>
            <a:r>
              <a:rPr lang="en-US" sz="1400" dirty="0" err="1">
                <a:solidFill>
                  <a:srgbClr val="000000"/>
                </a:solidFill>
              </a:rPr>
              <a:t>augue</a:t>
            </a:r>
            <a:r>
              <a:rPr lang="en-US" sz="1400" dirty="0">
                <a:solidFill>
                  <a:srgbClr val="000000"/>
                </a:solidFill>
              </a:rPr>
              <a:t> </a:t>
            </a:r>
            <a:r>
              <a:rPr lang="en-US" sz="1400" dirty="0" err="1">
                <a:solidFill>
                  <a:srgbClr val="000000"/>
                </a:solidFill>
              </a:rPr>
              <a:t>laoreet</a:t>
            </a:r>
            <a:r>
              <a:rPr lang="en-US" sz="1400" dirty="0">
                <a:solidFill>
                  <a:srgbClr val="000000"/>
                </a:solidFill>
              </a:rPr>
              <a:t> </a:t>
            </a:r>
            <a:r>
              <a:rPr lang="en-US" sz="1400" dirty="0" err="1">
                <a:solidFill>
                  <a:srgbClr val="000000"/>
                </a:solidFill>
              </a:rPr>
              <a:t>rutrum</a:t>
            </a:r>
            <a:r>
              <a:rPr lang="en-US" sz="1400" dirty="0">
                <a:solidFill>
                  <a:srgbClr val="000000"/>
                </a:solidFill>
              </a:rPr>
              <a:t> </a:t>
            </a:r>
            <a:r>
              <a:rPr lang="en-US" sz="1400" dirty="0" err="1">
                <a:solidFill>
                  <a:srgbClr val="000000"/>
                </a:solidFill>
              </a:rPr>
              <a:t>faucibus</a:t>
            </a:r>
            <a:r>
              <a:rPr lang="en-US" sz="1400" dirty="0">
                <a:solidFill>
                  <a:srgbClr val="000000"/>
                </a:solidFill>
              </a:rPr>
              <a:t> dolor </a:t>
            </a:r>
            <a:r>
              <a:rPr lang="en-US" sz="1400" dirty="0" err="1">
                <a:solidFill>
                  <a:srgbClr val="000000"/>
                </a:solidFill>
              </a:rPr>
              <a:t>auctor</a:t>
            </a:r>
            <a:r>
              <a:rPr lang="en-US" sz="1400" dirty="0">
                <a:solidFill>
                  <a:srgbClr val="000000"/>
                </a:solidFill>
              </a:rPr>
              <a:t>. Lorem ipsum dolor sit </a:t>
            </a:r>
            <a:r>
              <a:rPr lang="en-US" sz="1400" dirty="0" err="1">
                <a:solidFill>
                  <a:srgbClr val="000000"/>
                </a:solidFill>
              </a:rPr>
              <a:t>amet</a:t>
            </a:r>
            <a:r>
              <a:rPr lang="en-US" sz="1400" dirty="0">
                <a:solidFill>
                  <a:srgbClr val="000000"/>
                </a:solidFill>
              </a:rPr>
              <a:t>, </a:t>
            </a:r>
            <a:r>
              <a:rPr lang="en-US" sz="1400" dirty="0" err="1">
                <a:solidFill>
                  <a:srgbClr val="000000"/>
                </a:solidFill>
              </a:rPr>
              <a:t>consectetur</a:t>
            </a:r>
            <a:r>
              <a:rPr lang="en-US" sz="1400" dirty="0">
                <a:solidFill>
                  <a:srgbClr val="000000"/>
                </a:solidFill>
              </a:rPr>
              <a:t> </a:t>
            </a:r>
            <a:r>
              <a:rPr lang="en-US" sz="1400" dirty="0" err="1">
                <a:solidFill>
                  <a:srgbClr val="000000"/>
                </a:solidFill>
              </a:rPr>
              <a:t>adipiscing</a:t>
            </a:r>
            <a:r>
              <a:rPr lang="en-US" sz="1400" dirty="0">
                <a:solidFill>
                  <a:srgbClr val="000000"/>
                </a:solidFill>
              </a:rPr>
              <a:t> </a:t>
            </a:r>
            <a:r>
              <a:rPr lang="en-US" sz="1400" dirty="0" err="1">
                <a:solidFill>
                  <a:srgbClr val="000000"/>
                </a:solidFill>
              </a:rPr>
              <a:t>elit</a:t>
            </a:r>
            <a:r>
              <a:rPr lang="en-US" sz="1400" dirty="0">
                <a:solidFill>
                  <a:srgbClr val="000000"/>
                </a:solidFill>
              </a:rPr>
              <a:t>. </a:t>
            </a:r>
            <a:r>
              <a:rPr lang="en-US" sz="1400" dirty="0" err="1">
                <a:solidFill>
                  <a:srgbClr val="000000"/>
                </a:solidFill>
              </a:rPr>
              <a:t>Nullam</a:t>
            </a:r>
            <a:r>
              <a:rPr lang="en-US" sz="1400" dirty="0">
                <a:solidFill>
                  <a:srgbClr val="000000"/>
                </a:solidFill>
              </a:rPr>
              <a:t> </a:t>
            </a:r>
            <a:r>
              <a:rPr lang="en-US" sz="1400" dirty="0" err="1">
                <a:solidFill>
                  <a:srgbClr val="000000"/>
                </a:solidFill>
              </a:rPr>
              <a:t>quis</a:t>
            </a:r>
            <a:r>
              <a:rPr lang="en-US" sz="1400" dirty="0">
                <a:solidFill>
                  <a:srgbClr val="000000"/>
                </a:solidFill>
              </a:rPr>
              <a:t> </a:t>
            </a:r>
            <a:r>
              <a:rPr lang="en-US" sz="1400" dirty="0" err="1">
                <a:solidFill>
                  <a:srgbClr val="000000"/>
                </a:solidFill>
              </a:rPr>
              <a:t>risus</a:t>
            </a:r>
            <a:r>
              <a:rPr lang="en-US" sz="1400" dirty="0">
                <a:solidFill>
                  <a:srgbClr val="000000"/>
                </a:solidFill>
              </a:rPr>
              <a:t> </a:t>
            </a:r>
            <a:r>
              <a:rPr lang="en-US" sz="1400" dirty="0" err="1">
                <a:solidFill>
                  <a:srgbClr val="000000"/>
                </a:solidFill>
              </a:rPr>
              <a:t>eget</a:t>
            </a:r>
            <a:r>
              <a:rPr lang="en-US" sz="1400" dirty="0">
                <a:solidFill>
                  <a:srgbClr val="000000"/>
                </a:solidFill>
              </a:rPr>
              <a:t> </a:t>
            </a:r>
            <a:r>
              <a:rPr lang="en-US" sz="1400" dirty="0" err="1">
                <a:solidFill>
                  <a:srgbClr val="000000"/>
                </a:solidFill>
              </a:rPr>
              <a:t>urna</a:t>
            </a:r>
            <a:r>
              <a:rPr lang="en-US" sz="1400" dirty="0">
                <a:solidFill>
                  <a:srgbClr val="000000"/>
                </a:solidFill>
              </a:rPr>
              <a:t> </a:t>
            </a:r>
            <a:r>
              <a:rPr lang="en-US" sz="1400" dirty="0" err="1">
                <a:solidFill>
                  <a:srgbClr val="000000"/>
                </a:solidFill>
              </a:rPr>
              <a:t>mollis</a:t>
            </a:r>
            <a:r>
              <a:rPr lang="en-US" sz="1400" dirty="0">
                <a:solidFill>
                  <a:srgbClr val="000000"/>
                </a:solidFill>
              </a:rPr>
              <a:t> </a:t>
            </a:r>
            <a:r>
              <a:rPr lang="en-US" sz="1400" dirty="0" err="1">
                <a:solidFill>
                  <a:srgbClr val="000000"/>
                </a:solidFill>
              </a:rPr>
              <a:t>ornare</a:t>
            </a:r>
            <a:r>
              <a:rPr lang="en-US" sz="1400" dirty="0">
                <a:solidFill>
                  <a:srgbClr val="000000"/>
                </a:solidFill>
              </a:rPr>
              <a:t> </a:t>
            </a:r>
            <a:r>
              <a:rPr lang="en-US" sz="1400" dirty="0" err="1">
                <a:solidFill>
                  <a:srgbClr val="000000"/>
                </a:solidFill>
              </a:rPr>
              <a:t>vel</a:t>
            </a:r>
            <a:r>
              <a:rPr lang="en-US" sz="1400" dirty="0">
                <a:solidFill>
                  <a:srgbClr val="000000"/>
                </a:solidFill>
              </a:rPr>
              <a:t> </a:t>
            </a:r>
            <a:r>
              <a:rPr lang="en-US" sz="1400" dirty="0" err="1">
                <a:solidFill>
                  <a:srgbClr val="000000"/>
                </a:solidFill>
              </a:rPr>
              <a:t>eu</a:t>
            </a:r>
            <a:r>
              <a:rPr lang="en-US" sz="1400" dirty="0">
                <a:solidFill>
                  <a:srgbClr val="000000"/>
                </a:solidFill>
              </a:rPr>
              <a:t> </a:t>
            </a:r>
            <a:r>
              <a:rPr lang="en-US" sz="1400" dirty="0" err="1">
                <a:solidFill>
                  <a:srgbClr val="000000"/>
                </a:solidFill>
              </a:rPr>
              <a:t>leo</a:t>
            </a:r>
            <a:r>
              <a:rPr lang="en-US" sz="1400" dirty="0">
                <a:solidFill>
                  <a:srgbClr val="000000"/>
                </a:solidFill>
              </a:rPr>
              <a:t>. </a:t>
            </a:r>
            <a:r>
              <a:rPr lang="en-US" sz="1400" dirty="0" err="1">
                <a:solidFill>
                  <a:srgbClr val="000000"/>
                </a:solidFill>
              </a:rPr>
              <a:t>Donec</a:t>
            </a:r>
            <a:r>
              <a:rPr lang="en-US" sz="1400" dirty="0">
                <a:solidFill>
                  <a:srgbClr val="000000"/>
                </a:solidFill>
              </a:rPr>
              <a:t> id </a:t>
            </a:r>
            <a:r>
              <a:rPr lang="en-US" sz="1400" dirty="0" err="1">
                <a:solidFill>
                  <a:srgbClr val="000000"/>
                </a:solidFill>
              </a:rPr>
              <a:t>elit</a:t>
            </a:r>
            <a:r>
              <a:rPr lang="en-US" sz="1400" dirty="0">
                <a:solidFill>
                  <a:srgbClr val="000000"/>
                </a:solidFill>
              </a:rPr>
              <a:t> non mi porta gravida at </a:t>
            </a:r>
            <a:r>
              <a:rPr lang="en-US" sz="1400" dirty="0" err="1">
                <a:solidFill>
                  <a:srgbClr val="000000"/>
                </a:solidFill>
              </a:rPr>
              <a:t>eget</a:t>
            </a:r>
            <a:r>
              <a:rPr lang="en-US" sz="1400" dirty="0">
                <a:solidFill>
                  <a:srgbClr val="000000"/>
                </a:solidFill>
              </a:rPr>
              <a:t> </a:t>
            </a:r>
            <a:r>
              <a:rPr lang="en-US" sz="1400" dirty="0" err="1">
                <a:solidFill>
                  <a:srgbClr val="000000"/>
                </a:solidFill>
              </a:rPr>
              <a:t>metus</a:t>
            </a:r>
            <a:r>
              <a:rPr lang="en-US" sz="1400" dirty="0">
                <a:solidFill>
                  <a:srgbClr val="000000"/>
                </a:solidFill>
              </a:rPr>
              <a:t>. </a:t>
            </a:r>
            <a:r>
              <a:rPr lang="en-US" sz="1400" dirty="0" err="1">
                <a:solidFill>
                  <a:srgbClr val="000000"/>
                </a:solidFill>
              </a:rPr>
              <a:t>Aenean</a:t>
            </a:r>
            <a:r>
              <a:rPr lang="en-US" sz="1400" dirty="0">
                <a:solidFill>
                  <a:srgbClr val="000000"/>
                </a:solidFill>
              </a:rPr>
              <a:t> </a:t>
            </a:r>
            <a:r>
              <a:rPr lang="en-US" sz="1400" dirty="0" err="1">
                <a:solidFill>
                  <a:srgbClr val="000000"/>
                </a:solidFill>
              </a:rPr>
              <a:t>lacinia</a:t>
            </a:r>
            <a:r>
              <a:rPr lang="en-US" sz="1400" dirty="0">
                <a:solidFill>
                  <a:srgbClr val="000000"/>
                </a:solidFill>
              </a:rPr>
              <a:t> </a:t>
            </a:r>
            <a:r>
              <a:rPr lang="en-US" sz="1400" dirty="0" err="1">
                <a:solidFill>
                  <a:srgbClr val="000000"/>
                </a:solidFill>
              </a:rPr>
              <a:t>bibendum</a:t>
            </a:r>
            <a:r>
              <a:rPr lang="en-US" sz="1400" dirty="0">
                <a:solidFill>
                  <a:srgbClr val="000000"/>
                </a:solidFill>
              </a:rPr>
              <a:t> </a:t>
            </a:r>
            <a:r>
              <a:rPr lang="en-US" sz="1400" dirty="0" err="1">
                <a:solidFill>
                  <a:srgbClr val="000000"/>
                </a:solidFill>
              </a:rPr>
              <a:t>nulla</a:t>
            </a:r>
            <a:r>
              <a:rPr lang="en-US" sz="1400" dirty="0">
                <a:solidFill>
                  <a:srgbClr val="000000"/>
                </a:solidFill>
              </a:rPr>
              <a:t> </a:t>
            </a:r>
            <a:r>
              <a:rPr lang="en-US" sz="1400" dirty="0" err="1">
                <a:solidFill>
                  <a:srgbClr val="000000"/>
                </a:solidFill>
              </a:rPr>
              <a:t>sed</a:t>
            </a:r>
            <a:r>
              <a:rPr lang="en-US" sz="1400" dirty="0">
                <a:solidFill>
                  <a:srgbClr val="000000"/>
                </a:solidFill>
              </a:rPr>
              <a:t> </a:t>
            </a:r>
            <a:r>
              <a:rPr lang="en-US" sz="1400" dirty="0" err="1">
                <a:solidFill>
                  <a:srgbClr val="000000"/>
                </a:solidFill>
              </a:rPr>
              <a:t>consectetur</a:t>
            </a:r>
            <a:r>
              <a:rPr lang="en-US" sz="1400" dirty="0">
                <a:solidFill>
                  <a:srgbClr val="000000"/>
                </a:solidFill>
              </a:rPr>
              <a:t>.</a:t>
            </a:r>
          </a:p>
        </p:txBody>
      </p:sp>
      <p:sp>
        <p:nvSpPr>
          <p:cNvPr id="4" name="Title 3"/>
          <p:cNvSpPr>
            <a:spLocks noGrp="1"/>
          </p:cNvSpPr>
          <p:nvPr>
            <p:ph type="title" hasCustomPrompt="1"/>
          </p:nvPr>
        </p:nvSpPr>
        <p:spPr>
          <a:xfrm>
            <a:off x="2586038"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4" name="TextBox 13"/>
          <p:cNvSpPr txBox="1"/>
          <p:nvPr userDrawn="1"/>
        </p:nvSpPr>
        <p:spPr bwMode="auto">
          <a:xfrm>
            <a:off x="226375"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15" name="Rectangle 50"/>
          <p:cNvSpPr>
            <a:spLocks noChangeArrowheads="1"/>
          </p:cNvSpPr>
          <p:nvPr userDrawn="1"/>
        </p:nvSpPr>
        <p:spPr bwMode="auto">
          <a:xfrm>
            <a:off x="683573"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4145844643"/>
      </p:ext>
    </p:extLst>
  </p:cSld>
  <p:clrMapOvr>
    <a:masterClrMapping/>
  </p:clrMapOvr>
  <p:transition>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7620000" y="1879479"/>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6921688" y="1026827"/>
            <a:ext cx="1389888"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 name="Title 1"/>
          <p:cNvSpPr>
            <a:spLocks noGrp="1"/>
          </p:cNvSpPr>
          <p:nvPr>
            <p:ph type="title" hasCustomPrompt="1"/>
          </p:nvPr>
        </p:nvSpPr>
        <p:spPr/>
        <p:txBody>
          <a:bodyPr anchor="t"/>
          <a:lstStyle/>
          <a:p>
            <a:pPr lvl="0"/>
            <a:r>
              <a:rPr lang="en-US" dirty="0"/>
              <a:t>Title – Use Title Case Arial 24pt Bold</a:t>
            </a:r>
          </a:p>
        </p:txBody>
      </p:sp>
      <p:sp>
        <p:nvSpPr>
          <p:cNvPr id="7" name="Text Placeholder 11"/>
          <p:cNvSpPr>
            <a:spLocks noGrp="1"/>
          </p:cNvSpPr>
          <p:nvPr>
            <p:ph type="body" sz="quarter" idx="11" hasCustomPrompt="1"/>
          </p:nvPr>
        </p:nvSpPr>
        <p:spPr>
          <a:xfrm>
            <a:off x="226378"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3128" y="1185442"/>
            <a:ext cx="1207184" cy="414758"/>
          </a:xfrm>
          <a:prstGeom prst="rect">
            <a:avLst/>
          </a:prstGeom>
        </p:spPr>
      </p:pic>
    </p:spTree>
    <p:extLst>
      <p:ext uri="{BB962C8B-B14F-4D97-AF65-F5344CB8AC3E}">
        <p14:creationId xmlns:p14="http://schemas.microsoft.com/office/powerpoint/2010/main" val="3985836630"/>
      </p:ext>
    </p:extLst>
  </p:cSld>
  <p:clrMapOvr>
    <a:masterClrMapping/>
  </p:clrMapOvr>
  <p:transition>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5" name="Text Placeholder 12"/>
          <p:cNvSpPr>
            <a:spLocks noGrp="1"/>
          </p:cNvSpPr>
          <p:nvPr>
            <p:ph type="body" sz="quarter" idx="16" hasCustomPrompt="1"/>
          </p:nvPr>
        </p:nvSpPr>
        <p:spPr bwMode="auto">
          <a:xfrm>
            <a:off x="223338" y="6194512"/>
            <a:ext cx="8692067"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a:t>Source </a:t>
            </a:r>
            <a:r>
              <a:rPr lang="en-US" dirty="0"/>
              <a:t>placeholder; Arial 8pt. Publication Names are Italicized</a:t>
            </a:r>
          </a:p>
        </p:txBody>
      </p:sp>
      <p:sp>
        <p:nvSpPr>
          <p:cNvPr id="9" name="Content Placeholder 2"/>
          <p:cNvSpPr>
            <a:spLocks noGrp="1"/>
          </p:cNvSpPr>
          <p:nvPr>
            <p:ph sz="quarter" idx="17"/>
          </p:nvPr>
        </p:nvSpPr>
        <p:spPr>
          <a:xfrm>
            <a:off x="228600" y="1828800"/>
            <a:ext cx="86868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a:xfrm>
            <a:off x="223338" y="457204"/>
            <a:ext cx="8692067" cy="461665"/>
          </a:xfrm>
        </p:spPr>
        <p:txBody>
          <a:bodyPr anchor="t">
            <a:noAutofit/>
          </a:bodyPr>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689683925"/>
      </p:ext>
    </p:extLst>
  </p:cSld>
  <p:clrMapOvr>
    <a:masterClrMapping/>
  </p:clrMapOvr>
  <p:transition>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8600" y="1601860"/>
            <a:ext cx="86868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
        <p:nvSpPr>
          <p:cNvPr id="5" name="Text Placeholder 12"/>
          <p:cNvSpPr>
            <a:spLocks noGrp="1"/>
          </p:cNvSpPr>
          <p:nvPr>
            <p:ph type="body" sz="quarter" idx="16" hasCustomPrompt="1"/>
          </p:nvPr>
        </p:nvSpPr>
        <p:spPr bwMode="auto">
          <a:xfrm>
            <a:off x="223338" y="6194512"/>
            <a:ext cx="8692067"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a:t>Source </a:t>
            </a:r>
            <a:r>
              <a:rPr lang="en-US" dirty="0"/>
              <a:t>placeholder; Arial 8pt. Publication Names are Italicized</a:t>
            </a:r>
          </a:p>
        </p:txBody>
      </p:sp>
    </p:spTree>
    <p:extLst>
      <p:ext uri="{BB962C8B-B14F-4D97-AF65-F5344CB8AC3E}">
        <p14:creationId xmlns:p14="http://schemas.microsoft.com/office/powerpoint/2010/main" val="1457607830"/>
      </p:ext>
    </p:extLst>
  </p:cSld>
  <p:clrMapOvr>
    <a:masterClrMapping/>
  </p:clrMapOvr>
  <p:transition>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6378" y="1601860"/>
            <a:ext cx="8689027"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2387456554"/>
      </p:ext>
    </p:extLst>
  </p:cSld>
  <p:clrMapOvr>
    <a:masterClrMapping/>
  </p:clrMapOvr>
  <p:transition>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78"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636652442"/>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2800"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01" y="4520195"/>
            <a:ext cx="8686799" cy="369332"/>
          </a:xfrm>
          <a:prstGeom prst="rect">
            <a:avLst/>
          </a:prstGeom>
        </p:spPr>
        <p:txBody>
          <a:bodyPr lIns="91440" tIns="45720" rIns="91440" bIns="45720" anchor="t"/>
          <a:lstStyle>
            <a:lvl1pPr marL="0" indent="0">
              <a:buNone/>
              <a:defRPr sz="1600"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0" y="5208495"/>
            <a:ext cx="8686799" cy="268650"/>
          </a:xfrm>
          <a:prstGeom prst="rect">
            <a:avLst/>
          </a:prstGeom>
        </p:spPr>
        <p:txBody>
          <a:bodyPr lIns="91440" tIns="45720" rIns="91440" bIns="45720" anchor="t"/>
          <a:lstStyle>
            <a:lvl1pPr marL="0" indent="0">
              <a:buNone/>
              <a:defRPr sz="1200"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10"/>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0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0" y="6047670"/>
            <a:ext cx="1626416" cy="557328"/>
          </a:xfrm>
          <a:prstGeom prst="rect">
            <a:avLst/>
          </a:prstGeom>
        </p:spPr>
      </p:pic>
    </p:spTree>
    <p:extLst>
      <p:ext uri="{BB962C8B-B14F-4D97-AF65-F5344CB8AC3E}">
        <p14:creationId xmlns:p14="http://schemas.microsoft.com/office/powerpoint/2010/main" val="3077837613"/>
      </p:ext>
    </p:extLst>
  </p:cSld>
  <p:clrMapOvr>
    <a:masterClrMapping/>
  </p:clrMapOvr>
  <p:transition>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2679375498"/>
      </p:ext>
    </p:extLst>
  </p:cSld>
  <p:clrMapOvr>
    <a:masterClrMapping/>
  </p:clrMapOvr>
  <p:transition>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457200" y="2794577"/>
            <a:ext cx="2633472"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3" name="Content Placeholder 2"/>
          <p:cNvSpPr>
            <a:spLocks noGrp="1"/>
          </p:cNvSpPr>
          <p:nvPr>
            <p:ph sz="quarter" idx="25"/>
          </p:nvPr>
        </p:nvSpPr>
        <p:spPr>
          <a:xfrm>
            <a:off x="6057900" y="2794577"/>
            <a:ext cx="26289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8"/>
          </p:nvPr>
        </p:nvSpPr>
        <p:spPr>
          <a:xfrm>
            <a:off x="3263329" y="2794577"/>
            <a:ext cx="2628900" cy="3030877"/>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Text Placeholder 11"/>
          <p:cNvSpPr>
            <a:spLocks noGrp="1"/>
          </p:cNvSpPr>
          <p:nvPr>
            <p:ph type="body" sz="quarter" idx="11" hasCustomPrompt="1"/>
          </p:nvPr>
        </p:nvSpPr>
        <p:spPr>
          <a:xfrm>
            <a:off x="457200" y="2224134"/>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3" name="Text Placeholder 11"/>
          <p:cNvSpPr>
            <a:spLocks noGrp="1"/>
          </p:cNvSpPr>
          <p:nvPr>
            <p:ph type="body" sz="quarter" idx="18" hasCustomPrompt="1"/>
          </p:nvPr>
        </p:nvSpPr>
        <p:spPr>
          <a:xfrm>
            <a:off x="457200"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54" name="Text Placeholder 11"/>
          <p:cNvSpPr>
            <a:spLocks noGrp="1"/>
          </p:cNvSpPr>
          <p:nvPr>
            <p:ph type="body" sz="quarter" idx="19" hasCustomPrompt="1"/>
          </p:nvPr>
        </p:nvSpPr>
        <p:spPr>
          <a:xfrm>
            <a:off x="3263894" y="2224134"/>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5" name="Text Placeholder 11"/>
          <p:cNvSpPr>
            <a:spLocks noGrp="1"/>
          </p:cNvSpPr>
          <p:nvPr>
            <p:ph type="body" sz="quarter" idx="21" hasCustomPrompt="1"/>
          </p:nvPr>
        </p:nvSpPr>
        <p:spPr>
          <a:xfrm>
            <a:off x="3263894"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56" name="Text Placeholder 11"/>
          <p:cNvSpPr>
            <a:spLocks noGrp="1"/>
          </p:cNvSpPr>
          <p:nvPr>
            <p:ph type="body" sz="quarter" idx="29" hasCustomPrompt="1"/>
          </p:nvPr>
        </p:nvSpPr>
        <p:spPr>
          <a:xfrm>
            <a:off x="6053328" y="2224134"/>
            <a:ext cx="26334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7" name="Text Placeholder 11"/>
          <p:cNvSpPr>
            <a:spLocks noGrp="1"/>
          </p:cNvSpPr>
          <p:nvPr>
            <p:ph type="body" sz="quarter" idx="30" hasCustomPrompt="1"/>
          </p:nvPr>
        </p:nvSpPr>
        <p:spPr>
          <a:xfrm>
            <a:off x="6053328" y="2483702"/>
            <a:ext cx="26334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2525381568"/>
      </p:ext>
    </p:extLst>
  </p:cSld>
  <p:clrMapOvr>
    <a:masterClrMapping/>
  </p:clrMapOvr>
  <p:transition>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27" name="Content Placeholder 18"/>
          <p:cNvSpPr>
            <a:spLocks noGrp="1"/>
          </p:cNvSpPr>
          <p:nvPr>
            <p:ph sz="quarter" idx="28"/>
          </p:nvPr>
        </p:nvSpPr>
        <p:spPr>
          <a:xfrm>
            <a:off x="6053328"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457200" y="2570305"/>
            <a:ext cx="2633472" cy="338554"/>
          </a:xfrm>
          <a:prstGeom prst="rect">
            <a:avLst/>
          </a:prstGeom>
        </p:spPr>
        <p:txBody>
          <a:bodyPr anchor="t"/>
          <a:lstStyle>
            <a:lvl1pPr marL="0" indent="0">
              <a:buNone/>
              <a:defRPr sz="1600">
                <a:solidFill>
                  <a:schemeClr val="accent1"/>
                </a:solidFill>
              </a:defRPr>
            </a:lvl1pPr>
          </a:lstStyle>
          <a:p>
            <a:r>
              <a:rPr lang="en-US" dirty="0"/>
              <a:t>Title Header</a:t>
            </a:r>
          </a:p>
        </p:txBody>
      </p:sp>
      <p:sp>
        <p:nvSpPr>
          <p:cNvPr id="31" name="Text Placeholder 23"/>
          <p:cNvSpPr>
            <a:spLocks noGrp="1"/>
          </p:cNvSpPr>
          <p:nvPr>
            <p:ph type="body" sz="quarter" idx="35"/>
          </p:nvPr>
        </p:nvSpPr>
        <p:spPr>
          <a:xfrm>
            <a:off x="6053328" y="2570305"/>
            <a:ext cx="2633472" cy="338554"/>
          </a:xfrm>
          <a:prstGeom prst="rect">
            <a:avLst/>
          </a:prstGeom>
        </p:spPr>
        <p:txBody>
          <a:bodyPr anchor="t"/>
          <a:lstStyle>
            <a:lvl1pPr marL="0" indent="0">
              <a:buNone/>
              <a:defRPr sz="1600">
                <a:solidFill>
                  <a:schemeClr val="accent1"/>
                </a:solidFill>
              </a:defRPr>
            </a:lvl1pPr>
          </a:lstStyle>
          <a:p>
            <a:r>
              <a:rPr lang="en-US"/>
              <a:t>Title Header</a:t>
            </a:r>
            <a:endParaRPr lang="en-US" dirty="0"/>
          </a:p>
        </p:txBody>
      </p:sp>
      <p:sp>
        <p:nvSpPr>
          <p:cNvPr id="32" name="Text Placeholder 24"/>
          <p:cNvSpPr>
            <a:spLocks noGrp="1"/>
          </p:cNvSpPr>
          <p:nvPr>
            <p:ph type="body" sz="quarter" idx="36" hasCustomPrompt="1"/>
          </p:nvPr>
        </p:nvSpPr>
        <p:spPr>
          <a:xfrm>
            <a:off x="6053328" y="2916841"/>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3" name="Content Placeholder 28"/>
          <p:cNvSpPr>
            <a:spLocks noGrp="1"/>
          </p:cNvSpPr>
          <p:nvPr>
            <p:ph sz="quarter" idx="37"/>
          </p:nvPr>
        </p:nvSpPr>
        <p:spPr>
          <a:xfrm>
            <a:off x="3255264"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3255264" y="2570305"/>
            <a:ext cx="2633472" cy="338554"/>
          </a:xfrm>
          <a:prstGeom prst="rect">
            <a:avLst/>
          </a:prstGeom>
        </p:spPr>
        <p:txBody>
          <a:bodyPr anchor="t"/>
          <a:lstStyle>
            <a:lvl1pPr marL="0" indent="0">
              <a:buNone/>
              <a:defRPr sz="1600">
                <a:solidFill>
                  <a:schemeClr val="accent1"/>
                </a:solidFill>
              </a:defRPr>
            </a:lvl1pPr>
          </a:lstStyle>
          <a:p>
            <a:r>
              <a:rPr lang="en-US"/>
              <a:t>Title Header</a:t>
            </a:r>
            <a:endParaRPr lang="en-US" dirty="0"/>
          </a:p>
        </p:txBody>
      </p:sp>
      <p:sp>
        <p:nvSpPr>
          <p:cNvPr id="36" name="Text Placeholder 34"/>
          <p:cNvSpPr>
            <a:spLocks noGrp="1"/>
          </p:cNvSpPr>
          <p:nvPr>
            <p:ph type="body" sz="quarter" idx="40" hasCustomPrompt="1"/>
          </p:nvPr>
        </p:nvSpPr>
        <p:spPr>
          <a:xfrm>
            <a:off x="3255264" y="2916841"/>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8" name="Content Placeholder 35"/>
          <p:cNvSpPr>
            <a:spLocks noGrp="1"/>
          </p:cNvSpPr>
          <p:nvPr>
            <p:ph sz="quarter" idx="41"/>
          </p:nvPr>
        </p:nvSpPr>
        <p:spPr>
          <a:xfrm>
            <a:off x="457200"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457200" y="2916841"/>
            <a:ext cx="2633472" cy="307777"/>
          </a:xfrm>
          <a:prstGeom prst="rect">
            <a:avLst/>
          </a:prstGeom>
        </p:spPr>
        <p:txBody>
          <a:bodyPr anchor="t"/>
          <a:lstStyle>
            <a:lvl1pPr marL="0" indent="0">
              <a:buNone/>
              <a:defRPr>
                <a:solidFill>
                  <a:schemeClr val="bg2"/>
                </a:solidFill>
              </a:defRPr>
            </a:lvl1pPr>
          </a:lstStyle>
          <a:p>
            <a:r>
              <a:rPr lang="en-US" dirty="0"/>
              <a:t>Subtitle</a:t>
            </a:r>
          </a:p>
        </p:txBody>
      </p:sp>
      <p:cxnSp>
        <p:nvCxnSpPr>
          <p:cNvPr id="40" name="Straight Connector 39"/>
          <p:cNvCxnSpPr/>
          <p:nvPr userDrawn="1"/>
        </p:nvCxnSpPr>
        <p:spPr>
          <a:xfrm>
            <a:off x="6053328"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255264"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57200"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348974531"/>
      </p:ext>
    </p:extLst>
  </p:cSld>
  <p:clrMapOvr>
    <a:masterClrMapping/>
  </p:clrMapOvr>
  <p:transition>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8" name="Text Placeholder 7"/>
          <p:cNvSpPr>
            <a:spLocks noGrp="1"/>
          </p:cNvSpPr>
          <p:nvPr>
            <p:ph type="body" sz="quarter" idx="24" hasCustomPrompt="1"/>
          </p:nvPr>
        </p:nvSpPr>
        <p:spPr>
          <a:xfrm>
            <a:off x="752066" y="2294165"/>
            <a:ext cx="2160104"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a:t>Title Header</a:t>
            </a:r>
          </a:p>
        </p:txBody>
      </p:sp>
      <p:sp>
        <p:nvSpPr>
          <p:cNvPr id="34" name="Text Placeholder 7"/>
          <p:cNvSpPr>
            <a:spLocks noGrp="1"/>
          </p:cNvSpPr>
          <p:nvPr>
            <p:ph type="body" sz="quarter" idx="26" hasCustomPrompt="1"/>
          </p:nvPr>
        </p:nvSpPr>
        <p:spPr>
          <a:xfrm>
            <a:off x="752066" y="3457962"/>
            <a:ext cx="2160104"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a:t>Title Header</a:t>
            </a:r>
          </a:p>
        </p:txBody>
      </p:sp>
      <p:sp>
        <p:nvSpPr>
          <p:cNvPr id="36" name="Text Placeholder 7"/>
          <p:cNvSpPr>
            <a:spLocks noGrp="1"/>
          </p:cNvSpPr>
          <p:nvPr>
            <p:ph type="body" sz="quarter" idx="28" hasCustomPrompt="1"/>
          </p:nvPr>
        </p:nvSpPr>
        <p:spPr>
          <a:xfrm>
            <a:off x="752066" y="4621759"/>
            <a:ext cx="2160104" cy="658588"/>
          </a:xfrm>
          <a:prstGeom prst="rect">
            <a:avLst/>
          </a:prstGeom>
          <a:noFill/>
        </p:spPr>
        <p:txBody>
          <a:bodyPr lIns="91440" tIns="45720" rIns="91440" bIns="45720" anchor="t"/>
          <a:lstStyle>
            <a:lvl1pPr marL="0" indent="0">
              <a:buNone/>
              <a:defRPr sz="1600">
                <a:solidFill>
                  <a:schemeClr val="accent1"/>
                </a:solidFill>
              </a:defRPr>
            </a:lvl1pPr>
          </a:lstStyle>
          <a:p>
            <a:pPr lvl="0"/>
            <a:r>
              <a:rPr lang="en-US" dirty="0"/>
              <a:t>Title Header</a:t>
            </a:r>
          </a:p>
        </p:txBody>
      </p:sp>
      <p:sp>
        <p:nvSpPr>
          <p:cNvPr id="12" name="Text Placeholder 7"/>
          <p:cNvSpPr>
            <a:spLocks noGrp="1"/>
          </p:cNvSpPr>
          <p:nvPr>
            <p:ph type="body" sz="quarter" idx="29" hasCustomPrompt="1"/>
          </p:nvPr>
        </p:nvSpPr>
        <p:spPr>
          <a:xfrm>
            <a:off x="752066" y="2952753"/>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Subtitle</a:t>
            </a:r>
          </a:p>
        </p:txBody>
      </p:sp>
      <p:sp>
        <p:nvSpPr>
          <p:cNvPr id="13" name="Text Placeholder 7"/>
          <p:cNvSpPr>
            <a:spLocks noGrp="1"/>
          </p:cNvSpPr>
          <p:nvPr>
            <p:ph type="body" sz="quarter" idx="30" hasCustomPrompt="1"/>
          </p:nvPr>
        </p:nvSpPr>
        <p:spPr>
          <a:xfrm>
            <a:off x="752066" y="4116550"/>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Subtitle</a:t>
            </a:r>
          </a:p>
        </p:txBody>
      </p:sp>
      <p:sp>
        <p:nvSpPr>
          <p:cNvPr id="14" name="Text Placeholder 7"/>
          <p:cNvSpPr>
            <a:spLocks noGrp="1"/>
          </p:cNvSpPr>
          <p:nvPr>
            <p:ph type="body" sz="quarter" idx="31" hasCustomPrompt="1"/>
          </p:nvPr>
        </p:nvSpPr>
        <p:spPr>
          <a:xfrm>
            <a:off x="752066" y="5280347"/>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Subtitle</a:t>
            </a:r>
          </a:p>
        </p:txBody>
      </p:sp>
      <p:cxnSp>
        <p:nvCxnSpPr>
          <p:cNvPr id="15" name="Straight Connector 14"/>
          <p:cNvCxnSpPr/>
          <p:nvPr userDrawn="1"/>
        </p:nvCxnSpPr>
        <p:spPr>
          <a:xfrm>
            <a:off x="533405" y="3351946"/>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405" y="4529762"/>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3561522" y="2294165"/>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19" name="Text Placeholder 7"/>
          <p:cNvSpPr>
            <a:spLocks noGrp="1"/>
          </p:cNvSpPr>
          <p:nvPr>
            <p:ph type="body" sz="quarter" idx="33" hasCustomPrompt="1"/>
          </p:nvPr>
        </p:nvSpPr>
        <p:spPr>
          <a:xfrm>
            <a:off x="3561522" y="3457962"/>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0" name="Text Placeholder 7"/>
          <p:cNvSpPr>
            <a:spLocks noGrp="1"/>
          </p:cNvSpPr>
          <p:nvPr>
            <p:ph type="body" sz="quarter" idx="34" hasCustomPrompt="1"/>
          </p:nvPr>
        </p:nvSpPr>
        <p:spPr>
          <a:xfrm>
            <a:off x="3561522" y="4621759"/>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1" name="Text Placeholder 7"/>
          <p:cNvSpPr>
            <a:spLocks noGrp="1"/>
          </p:cNvSpPr>
          <p:nvPr>
            <p:ph type="body" sz="quarter" idx="35" hasCustomPrompt="1"/>
          </p:nvPr>
        </p:nvSpPr>
        <p:spPr>
          <a:xfrm>
            <a:off x="3561522" y="2952753"/>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2" name="Text Placeholder 7"/>
          <p:cNvSpPr>
            <a:spLocks noGrp="1"/>
          </p:cNvSpPr>
          <p:nvPr>
            <p:ph type="body" sz="quarter" idx="36" hasCustomPrompt="1"/>
          </p:nvPr>
        </p:nvSpPr>
        <p:spPr>
          <a:xfrm>
            <a:off x="3561522" y="4116550"/>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3" name="Text Placeholder 7"/>
          <p:cNvSpPr>
            <a:spLocks noGrp="1"/>
          </p:cNvSpPr>
          <p:nvPr>
            <p:ph type="body" sz="quarter" idx="37" hasCustomPrompt="1"/>
          </p:nvPr>
        </p:nvSpPr>
        <p:spPr>
          <a:xfrm>
            <a:off x="3561522" y="5280347"/>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4" name="Text Placeholder 7"/>
          <p:cNvSpPr>
            <a:spLocks noGrp="1"/>
          </p:cNvSpPr>
          <p:nvPr>
            <p:ph type="body" sz="quarter" idx="38" hasCustomPrompt="1"/>
          </p:nvPr>
        </p:nvSpPr>
        <p:spPr>
          <a:xfrm>
            <a:off x="6282986" y="2294165"/>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5" name="Text Placeholder 7"/>
          <p:cNvSpPr>
            <a:spLocks noGrp="1"/>
          </p:cNvSpPr>
          <p:nvPr>
            <p:ph type="body" sz="quarter" idx="39" hasCustomPrompt="1"/>
          </p:nvPr>
        </p:nvSpPr>
        <p:spPr>
          <a:xfrm>
            <a:off x="6282986" y="3457962"/>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6" name="Text Placeholder 7"/>
          <p:cNvSpPr>
            <a:spLocks noGrp="1"/>
          </p:cNvSpPr>
          <p:nvPr>
            <p:ph type="body" sz="quarter" idx="40" hasCustomPrompt="1"/>
          </p:nvPr>
        </p:nvSpPr>
        <p:spPr>
          <a:xfrm>
            <a:off x="6282986" y="4621759"/>
            <a:ext cx="2160104" cy="658588"/>
          </a:xfrm>
          <a:prstGeom prst="rect">
            <a:avLst/>
          </a:prstGeom>
          <a:noFill/>
        </p:spPr>
        <p:txBody>
          <a:bodyPr lIns="91440" tIns="45720" rIns="91440" bIns="45720" anchor="t"/>
          <a:lstStyle>
            <a:lvl1pPr marL="0" indent="0">
              <a:buNone/>
              <a:defRPr sz="3400">
                <a:solidFill>
                  <a:schemeClr val="accent1"/>
                </a:solidFill>
              </a:defRPr>
            </a:lvl1pPr>
          </a:lstStyle>
          <a:p>
            <a:pPr lvl="0"/>
            <a:r>
              <a:rPr lang="en-US" dirty="0"/>
              <a:t>%</a:t>
            </a:r>
          </a:p>
        </p:txBody>
      </p:sp>
      <p:sp>
        <p:nvSpPr>
          <p:cNvPr id="27" name="Text Placeholder 7"/>
          <p:cNvSpPr>
            <a:spLocks noGrp="1"/>
          </p:cNvSpPr>
          <p:nvPr>
            <p:ph type="body" sz="quarter" idx="41" hasCustomPrompt="1"/>
          </p:nvPr>
        </p:nvSpPr>
        <p:spPr>
          <a:xfrm>
            <a:off x="6282986" y="2952753"/>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8" name="Text Placeholder 7"/>
          <p:cNvSpPr>
            <a:spLocks noGrp="1"/>
          </p:cNvSpPr>
          <p:nvPr>
            <p:ph type="body" sz="quarter" idx="42" hasCustomPrompt="1"/>
          </p:nvPr>
        </p:nvSpPr>
        <p:spPr>
          <a:xfrm>
            <a:off x="6282986" y="4116550"/>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9" name="Text Placeholder 7"/>
          <p:cNvSpPr>
            <a:spLocks noGrp="1"/>
          </p:cNvSpPr>
          <p:nvPr>
            <p:ph type="body" sz="quarter" idx="43" hasCustomPrompt="1"/>
          </p:nvPr>
        </p:nvSpPr>
        <p:spPr>
          <a:xfrm>
            <a:off x="6282986" y="5280347"/>
            <a:ext cx="2160104" cy="308050"/>
          </a:xfrm>
          <a:prstGeom prst="rect">
            <a:avLst/>
          </a:prstGeom>
          <a:noFill/>
        </p:spPr>
        <p:txBody>
          <a:bodyPr lIns="91440" tIns="45720" rIns="91440" bIns="45720" anchor="t"/>
          <a:lstStyle>
            <a:lvl1pPr marL="0" indent="0">
              <a:buNone/>
              <a:defRPr sz="1200">
                <a:solidFill>
                  <a:schemeClr val="bg2"/>
                </a:solidFill>
              </a:defRPr>
            </a:lvl1pPr>
          </a:lstStyle>
          <a:p>
            <a:pPr lvl="0"/>
            <a:r>
              <a:rPr lang="en-US" dirty="0"/>
              <a:t>Subtext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
        <p:nvSpPr>
          <p:cNvPr id="30" name="Text Placeholder 12"/>
          <p:cNvSpPr>
            <a:spLocks noGrp="1"/>
          </p:cNvSpPr>
          <p:nvPr>
            <p:ph type="body" sz="quarter" idx="16" hasCustomPrompt="1"/>
          </p:nvPr>
        </p:nvSpPr>
        <p:spPr bwMode="auto">
          <a:xfrm>
            <a:off x="223338"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chemeClr val="bg2"/>
                </a:solidFill>
                <a:cs typeface="Arial" pitchFamily="34" charset="0"/>
              </a:defRPr>
            </a:lvl1pPr>
          </a:lstStyle>
          <a:p>
            <a:pPr lvl="0">
              <a:lnSpc>
                <a:spcPct val="90000"/>
              </a:lnSpc>
              <a:spcBef>
                <a:spcPts val="200"/>
              </a:spcBef>
            </a:pPr>
            <a:r>
              <a:rPr lang="en-US"/>
              <a:t>Source </a:t>
            </a:r>
            <a:r>
              <a:rPr lang="en-US" dirty="0"/>
              <a:t>placeholder; Arial 8pt. Publication Names are Italicized</a:t>
            </a:r>
          </a:p>
        </p:txBody>
      </p:sp>
    </p:spTree>
    <p:extLst>
      <p:ext uri="{BB962C8B-B14F-4D97-AF65-F5344CB8AC3E}">
        <p14:creationId xmlns:p14="http://schemas.microsoft.com/office/powerpoint/2010/main" val="3051127241"/>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8"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3109571" y="2294175"/>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8" name="Text Placeholder 7"/>
          <p:cNvSpPr>
            <a:spLocks noGrp="1"/>
          </p:cNvSpPr>
          <p:nvPr>
            <p:ph type="body" sz="quarter" idx="24" hasCustomPrompt="1"/>
          </p:nvPr>
        </p:nvSpPr>
        <p:spPr>
          <a:xfrm>
            <a:off x="675862" y="2294175"/>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a:t>Title Header</a:t>
            </a:r>
          </a:p>
        </p:txBody>
      </p:sp>
      <p:sp>
        <p:nvSpPr>
          <p:cNvPr id="33" name="Content Placeholder 2"/>
          <p:cNvSpPr>
            <a:spLocks noGrp="1"/>
          </p:cNvSpPr>
          <p:nvPr>
            <p:ph sz="quarter" idx="25"/>
          </p:nvPr>
        </p:nvSpPr>
        <p:spPr>
          <a:xfrm>
            <a:off x="3109571" y="3457968"/>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34" name="Text Placeholder 7"/>
          <p:cNvSpPr>
            <a:spLocks noGrp="1"/>
          </p:cNvSpPr>
          <p:nvPr>
            <p:ph type="body" sz="quarter" idx="26" hasCustomPrompt="1"/>
          </p:nvPr>
        </p:nvSpPr>
        <p:spPr>
          <a:xfrm>
            <a:off x="675862" y="3457968"/>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a:t>Title Header</a:t>
            </a:r>
          </a:p>
        </p:txBody>
      </p:sp>
      <p:sp>
        <p:nvSpPr>
          <p:cNvPr id="35" name="Content Placeholder 2"/>
          <p:cNvSpPr>
            <a:spLocks noGrp="1"/>
          </p:cNvSpPr>
          <p:nvPr>
            <p:ph sz="quarter" idx="27"/>
          </p:nvPr>
        </p:nvSpPr>
        <p:spPr>
          <a:xfrm>
            <a:off x="3109571" y="4621769"/>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36" name="Text Placeholder 7"/>
          <p:cNvSpPr>
            <a:spLocks noGrp="1"/>
          </p:cNvSpPr>
          <p:nvPr>
            <p:ph type="body" sz="quarter" idx="28" hasCustomPrompt="1"/>
          </p:nvPr>
        </p:nvSpPr>
        <p:spPr>
          <a:xfrm>
            <a:off x="675862" y="4621769"/>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600">
                <a:solidFill>
                  <a:schemeClr val="accent1"/>
                </a:solidFill>
              </a:defRPr>
            </a:lvl1pPr>
          </a:lstStyle>
          <a:p>
            <a:pPr lvl="0"/>
            <a:r>
              <a:rPr lang="en-US" dirty="0"/>
              <a:t>Title Header</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3121197176"/>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2791011" y="2817027"/>
            <a:ext cx="2059216"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6" name="Straight Connector 5"/>
          <p:cNvCxnSpPr/>
          <p:nvPr userDrawn="1"/>
        </p:nvCxnSpPr>
        <p:spPr>
          <a:xfrm>
            <a:off x="630194" y="281702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30194" y="3923451"/>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30194" y="528590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76140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2791010"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82061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85022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5879834"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0944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93904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3810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04841"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37157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5467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0504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27177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565829" y="4134658"/>
            <a:ext cx="1103603" cy="276999"/>
          </a:xfrm>
          <a:prstGeom prst="rect">
            <a:avLst/>
          </a:prstGeom>
          <a:noFill/>
        </p:spPr>
        <p:txBody>
          <a:bodyPr wrap="square" lIns="91440" tIns="45720" rIns="91440" bIns="45720" anchor="t" anchorCtr="0">
            <a:spAutoFit/>
          </a:bodyPr>
          <a:lstStyle>
            <a:lvl1pPr marL="0" indent="0" algn="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7" name="Text Placeholder 11"/>
          <p:cNvSpPr>
            <a:spLocks noGrp="1"/>
          </p:cNvSpPr>
          <p:nvPr userDrawn="1">
            <p:ph type="body" sz="quarter" idx="36" hasCustomPrompt="1"/>
          </p:nvPr>
        </p:nvSpPr>
        <p:spPr>
          <a:xfrm>
            <a:off x="1762035" y="3500603"/>
            <a:ext cx="1018002"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1</a:t>
            </a:r>
          </a:p>
        </p:txBody>
      </p:sp>
      <p:sp>
        <p:nvSpPr>
          <p:cNvPr id="62" name="Text Placeholder 11"/>
          <p:cNvSpPr>
            <a:spLocks noGrp="1"/>
          </p:cNvSpPr>
          <p:nvPr userDrawn="1">
            <p:ph type="body" sz="quarter" idx="37" hasCustomPrompt="1"/>
          </p:nvPr>
        </p:nvSpPr>
        <p:spPr>
          <a:xfrm>
            <a:off x="2789532"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2</a:t>
            </a:r>
          </a:p>
        </p:txBody>
      </p:sp>
      <p:sp>
        <p:nvSpPr>
          <p:cNvPr id="63" name="Text Placeholder 11"/>
          <p:cNvSpPr>
            <a:spLocks noGrp="1"/>
          </p:cNvSpPr>
          <p:nvPr userDrawn="1">
            <p:ph type="body" sz="quarter" idx="38" hasCustomPrompt="1"/>
          </p:nvPr>
        </p:nvSpPr>
        <p:spPr>
          <a:xfrm>
            <a:off x="3821256"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3</a:t>
            </a:r>
          </a:p>
        </p:txBody>
      </p:sp>
      <p:sp>
        <p:nvSpPr>
          <p:cNvPr id="64" name="Text Placeholder 11"/>
          <p:cNvSpPr>
            <a:spLocks noGrp="1"/>
          </p:cNvSpPr>
          <p:nvPr userDrawn="1">
            <p:ph type="body" sz="quarter" idx="39" hasCustomPrompt="1"/>
          </p:nvPr>
        </p:nvSpPr>
        <p:spPr>
          <a:xfrm>
            <a:off x="4856211"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4</a:t>
            </a:r>
          </a:p>
        </p:txBody>
      </p:sp>
      <p:sp>
        <p:nvSpPr>
          <p:cNvPr id="65" name="Text Placeholder 11"/>
          <p:cNvSpPr>
            <a:spLocks noGrp="1"/>
          </p:cNvSpPr>
          <p:nvPr userDrawn="1">
            <p:ph type="body" sz="quarter" idx="40" hasCustomPrompt="1"/>
          </p:nvPr>
        </p:nvSpPr>
        <p:spPr>
          <a:xfrm>
            <a:off x="5887788"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5</a:t>
            </a:r>
          </a:p>
        </p:txBody>
      </p:sp>
      <p:sp>
        <p:nvSpPr>
          <p:cNvPr id="66" name="Text Placeholder 11"/>
          <p:cNvSpPr>
            <a:spLocks noGrp="1"/>
          </p:cNvSpPr>
          <p:nvPr userDrawn="1">
            <p:ph type="body" sz="quarter" idx="41" hasCustomPrompt="1"/>
          </p:nvPr>
        </p:nvSpPr>
        <p:spPr>
          <a:xfrm>
            <a:off x="6903468" y="3504914"/>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Phase 7</a:t>
            </a:r>
          </a:p>
        </p:txBody>
      </p:sp>
      <p:sp>
        <p:nvSpPr>
          <p:cNvPr id="67" name="Text Placeholder 11"/>
          <p:cNvSpPr>
            <a:spLocks noGrp="1"/>
          </p:cNvSpPr>
          <p:nvPr userDrawn="1">
            <p:ph type="body" sz="quarter" idx="42" hasCustomPrompt="1"/>
          </p:nvPr>
        </p:nvSpPr>
        <p:spPr>
          <a:xfrm>
            <a:off x="1762035" y="4130345"/>
            <a:ext cx="1018002" cy="281313"/>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7</a:t>
            </a:r>
          </a:p>
        </p:txBody>
      </p:sp>
      <p:sp>
        <p:nvSpPr>
          <p:cNvPr id="68" name="Text Placeholder 11"/>
          <p:cNvSpPr>
            <a:spLocks noGrp="1"/>
          </p:cNvSpPr>
          <p:nvPr userDrawn="1">
            <p:ph type="body" sz="quarter" idx="43" hasCustomPrompt="1"/>
          </p:nvPr>
        </p:nvSpPr>
        <p:spPr>
          <a:xfrm>
            <a:off x="2789532"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8</a:t>
            </a:r>
          </a:p>
        </p:txBody>
      </p:sp>
      <p:sp>
        <p:nvSpPr>
          <p:cNvPr id="69" name="Text Placeholder 11"/>
          <p:cNvSpPr>
            <a:spLocks noGrp="1"/>
          </p:cNvSpPr>
          <p:nvPr userDrawn="1">
            <p:ph type="body" sz="quarter" idx="44" hasCustomPrompt="1"/>
          </p:nvPr>
        </p:nvSpPr>
        <p:spPr>
          <a:xfrm>
            <a:off x="3821256"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9</a:t>
            </a:r>
          </a:p>
        </p:txBody>
      </p:sp>
      <p:sp>
        <p:nvSpPr>
          <p:cNvPr id="70" name="Text Placeholder 11"/>
          <p:cNvSpPr>
            <a:spLocks noGrp="1"/>
          </p:cNvSpPr>
          <p:nvPr userDrawn="1">
            <p:ph type="body" sz="quarter" idx="45" hasCustomPrompt="1"/>
          </p:nvPr>
        </p:nvSpPr>
        <p:spPr>
          <a:xfrm>
            <a:off x="4856211"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10</a:t>
            </a:r>
          </a:p>
        </p:txBody>
      </p:sp>
      <p:sp>
        <p:nvSpPr>
          <p:cNvPr id="71" name="Text Placeholder 11"/>
          <p:cNvSpPr>
            <a:spLocks noGrp="1"/>
          </p:cNvSpPr>
          <p:nvPr userDrawn="1">
            <p:ph type="body" sz="quarter" idx="46" hasCustomPrompt="1"/>
          </p:nvPr>
        </p:nvSpPr>
        <p:spPr>
          <a:xfrm>
            <a:off x="5887788"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11</a:t>
            </a:r>
          </a:p>
        </p:txBody>
      </p:sp>
      <p:sp>
        <p:nvSpPr>
          <p:cNvPr id="72" name="Text Placeholder 11"/>
          <p:cNvSpPr>
            <a:spLocks noGrp="1"/>
          </p:cNvSpPr>
          <p:nvPr userDrawn="1">
            <p:ph type="body" sz="quarter" idx="47" hasCustomPrompt="1"/>
          </p:nvPr>
        </p:nvSpPr>
        <p:spPr>
          <a:xfrm>
            <a:off x="6903468" y="4134657"/>
            <a:ext cx="1034115"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12</a:t>
            </a:r>
          </a:p>
        </p:txBody>
      </p:sp>
      <p:sp>
        <p:nvSpPr>
          <p:cNvPr id="73" name="Text Placeholder 11"/>
          <p:cNvSpPr>
            <a:spLocks noGrp="1"/>
          </p:cNvSpPr>
          <p:nvPr userDrawn="1">
            <p:ph type="body" sz="quarter" idx="48" hasCustomPrompt="1"/>
          </p:nvPr>
        </p:nvSpPr>
        <p:spPr>
          <a:xfrm>
            <a:off x="1828389" y="2081360"/>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a:t>
            </a:r>
          </a:p>
        </p:txBody>
      </p:sp>
      <p:sp>
        <p:nvSpPr>
          <p:cNvPr id="74" name="Text Placeholder 11"/>
          <p:cNvSpPr>
            <a:spLocks noGrp="1"/>
          </p:cNvSpPr>
          <p:nvPr userDrawn="1">
            <p:ph type="body" sz="quarter" idx="49" hasCustomPrompt="1"/>
          </p:nvPr>
        </p:nvSpPr>
        <p:spPr>
          <a:xfrm>
            <a:off x="2871994" y="2081360"/>
            <a:ext cx="901920" cy="27699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2</a:t>
            </a:r>
          </a:p>
        </p:txBody>
      </p:sp>
      <p:sp>
        <p:nvSpPr>
          <p:cNvPr id="75" name="Text Placeholder 11"/>
          <p:cNvSpPr>
            <a:spLocks noGrp="1"/>
          </p:cNvSpPr>
          <p:nvPr userDrawn="1">
            <p:ph type="body" sz="quarter" idx="50" hasCustomPrompt="1"/>
          </p:nvPr>
        </p:nvSpPr>
        <p:spPr>
          <a:xfrm>
            <a:off x="3903718" y="2081360"/>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3</a:t>
            </a:r>
          </a:p>
        </p:txBody>
      </p:sp>
      <p:sp>
        <p:nvSpPr>
          <p:cNvPr id="76" name="Text Placeholder 11"/>
          <p:cNvSpPr>
            <a:spLocks noGrp="1"/>
          </p:cNvSpPr>
          <p:nvPr userDrawn="1">
            <p:ph type="body" sz="quarter" idx="51" hasCustomPrompt="1"/>
          </p:nvPr>
        </p:nvSpPr>
        <p:spPr>
          <a:xfrm>
            <a:off x="4938673" y="2081360"/>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4</a:t>
            </a:r>
          </a:p>
        </p:txBody>
      </p:sp>
      <p:sp>
        <p:nvSpPr>
          <p:cNvPr id="77" name="Text Placeholder 11"/>
          <p:cNvSpPr>
            <a:spLocks noGrp="1"/>
          </p:cNvSpPr>
          <p:nvPr userDrawn="1">
            <p:ph type="body" sz="quarter" idx="52" hasCustomPrompt="1"/>
          </p:nvPr>
        </p:nvSpPr>
        <p:spPr>
          <a:xfrm>
            <a:off x="5970250" y="2081360"/>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5</a:t>
            </a:r>
          </a:p>
        </p:txBody>
      </p:sp>
      <p:sp>
        <p:nvSpPr>
          <p:cNvPr id="78" name="Text Placeholder 11"/>
          <p:cNvSpPr>
            <a:spLocks noGrp="1"/>
          </p:cNvSpPr>
          <p:nvPr userDrawn="1">
            <p:ph type="body" sz="quarter" idx="53" hasCustomPrompt="1"/>
          </p:nvPr>
        </p:nvSpPr>
        <p:spPr>
          <a:xfrm>
            <a:off x="6985930" y="2081360"/>
            <a:ext cx="901920" cy="27699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2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6</a:t>
            </a:r>
          </a:p>
        </p:txBody>
      </p:sp>
      <p:sp>
        <p:nvSpPr>
          <p:cNvPr id="2" name="Title 1"/>
          <p:cNvSpPr>
            <a:spLocks noGrp="1"/>
          </p:cNvSpPr>
          <p:nvPr userDrawn="1">
            <p:ph type="title" hasCustomPrompt="1"/>
          </p:nvPr>
        </p:nvSpPr>
        <p:spPr/>
        <p:txBody>
          <a:bodyPr anchor="t"/>
          <a:lstStyle/>
          <a:p>
            <a:pPr lvl="0"/>
            <a:r>
              <a:rPr lang="en-US" dirty="0"/>
              <a:t>Chart Flow Title – Use Title Case Arial 24pt Bold</a:t>
            </a:r>
          </a:p>
        </p:txBody>
      </p:sp>
      <p:sp>
        <p:nvSpPr>
          <p:cNvPr id="3" name="Oval 2"/>
          <p:cNvSpPr/>
          <p:nvPr userDrawn="1"/>
        </p:nvSpPr>
        <p:spPr>
          <a:xfrm>
            <a:off x="2230436"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7" name="Oval 46"/>
          <p:cNvSpPr/>
          <p:nvPr userDrawn="1"/>
        </p:nvSpPr>
        <p:spPr>
          <a:xfrm>
            <a:off x="3265921"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0" name="Oval 49"/>
          <p:cNvSpPr/>
          <p:nvPr userDrawn="1"/>
        </p:nvSpPr>
        <p:spPr>
          <a:xfrm>
            <a:off x="431189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3" name="Oval 52"/>
          <p:cNvSpPr/>
          <p:nvPr userDrawn="1"/>
        </p:nvSpPr>
        <p:spPr>
          <a:xfrm>
            <a:off x="533042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8" name="Oval 57"/>
          <p:cNvSpPr/>
          <p:nvPr userDrawn="1"/>
        </p:nvSpPr>
        <p:spPr>
          <a:xfrm>
            <a:off x="6362060"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6" name="Oval 45"/>
          <p:cNvSpPr/>
          <p:nvPr userDrawn="1"/>
        </p:nvSpPr>
        <p:spPr>
          <a:xfrm>
            <a:off x="7395324"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Tree>
    <p:extLst>
      <p:ext uri="{BB962C8B-B14F-4D97-AF65-F5344CB8AC3E}">
        <p14:creationId xmlns:p14="http://schemas.microsoft.com/office/powerpoint/2010/main" val="3462778016"/>
      </p:ext>
    </p:extLst>
  </p:cSld>
  <p:clrMapOvr>
    <a:masterClrMapping/>
  </p:clrMapOvr>
  <p:transition>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122325" y="5396433"/>
            <a:ext cx="649760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3781480" y="5269802"/>
            <a:ext cx="991382"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A29060"/>
              </a:solidFill>
            </a:endParaRPr>
          </a:p>
        </p:txBody>
      </p:sp>
      <p:sp>
        <p:nvSpPr>
          <p:cNvPr id="84" name="Rectangle 83"/>
          <p:cNvSpPr/>
          <p:nvPr userDrawn="1"/>
        </p:nvSpPr>
        <p:spPr>
          <a:xfrm>
            <a:off x="2093187" y="2397532"/>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5" name="Right Arrow 84"/>
          <p:cNvSpPr/>
          <p:nvPr userDrawn="1"/>
        </p:nvSpPr>
        <p:spPr>
          <a:xfrm>
            <a:off x="6681220" y="2257085"/>
            <a:ext cx="1599185"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6" name="Rectangle 85"/>
          <p:cNvSpPr/>
          <p:nvPr userDrawn="1"/>
        </p:nvSpPr>
        <p:spPr>
          <a:xfrm>
            <a:off x="3310723" y="2397532"/>
            <a:ext cx="333561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87" name="Rectangle 86"/>
          <p:cNvSpPr/>
          <p:nvPr userDrawn="1"/>
        </p:nvSpPr>
        <p:spPr>
          <a:xfrm>
            <a:off x="875645" y="2397532"/>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88" name="Straight Connector 87"/>
          <p:cNvCxnSpPr/>
          <p:nvPr userDrawn="1"/>
        </p:nvCxnSpPr>
        <p:spPr>
          <a:xfrm>
            <a:off x="329479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07725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875642"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1886610"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97" name="Straight Arrow Connector 96"/>
          <p:cNvCxnSpPr/>
          <p:nvPr userDrawn="1"/>
        </p:nvCxnSpPr>
        <p:spPr>
          <a:xfrm>
            <a:off x="1941790"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3054173"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99" name="Straight Arrow Connector 98"/>
          <p:cNvCxnSpPr/>
          <p:nvPr userDrawn="1"/>
        </p:nvCxnSpPr>
        <p:spPr>
          <a:xfrm>
            <a:off x="3165955"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5301985"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66528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6431818"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cxnSp>
        <p:nvCxnSpPr>
          <p:cNvPr id="109" name="Straight Arrow Connector 108"/>
          <p:cNvCxnSpPr/>
          <p:nvPr userDrawn="1"/>
        </p:nvCxnSpPr>
        <p:spPr>
          <a:xfrm>
            <a:off x="6543600"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071524" y="3690217"/>
            <a:ext cx="745569"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4" name="Text Placeholder 7"/>
          <p:cNvSpPr>
            <a:spLocks noGrp="1"/>
          </p:cNvSpPr>
          <p:nvPr>
            <p:ph type="body" sz="quarter" idx="25" hasCustomPrompt="1"/>
          </p:nvPr>
        </p:nvSpPr>
        <p:spPr>
          <a:xfrm>
            <a:off x="2277980" y="3690217"/>
            <a:ext cx="745569" cy="454667"/>
          </a:xfrm>
          <a:prstGeom prst="rect">
            <a:avLst/>
          </a:prstGeom>
          <a:solidFill>
            <a:schemeClr val="accent2">
              <a:lumMod val="75000"/>
            </a:schemeClr>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5" name="Text Placeholder 7"/>
          <p:cNvSpPr>
            <a:spLocks noGrp="1"/>
          </p:cNvSpPr>
          <p:nvPr>
            <p:ph type="body" sz="quarter" idx="26" hasCustomPrompt="1"/>
          </p:nvPr>
        </p:nvSpPr>
        <p:spPr>
          <a:xfrm>
            <a:off x="3482655" y="4429160"/>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6" name="Text Placeholder 7"/>
          <p:cNvSpPr>
            <a:spLocks noGrp="1"/>
          </p:cNvSpPr>
          <p:nvPr>
            <p:ph type="body" sz="quarter" idx="27" hasCustomPrompt="1"/>
          </p:nvPr>
        </p:nvSpPr>
        <p:spPr>
          <a:xfrm>
            <a:off x="4423924" y="4429160"/>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7" name="Text Placeholder 7"/>
          <p:cNvSpPr>
            <a:spLocks noGrp="1"/>
          </p:cNvSpPr>
          <p:nvPr>
            <p:ph type="body" sz="quarter" idx="28" hasCustomPrompt="1"/>
          </p:nvPr>
        </p:nvSpPr>
        <p:spPr>
          <a:xfrm>
            <a:off x="3482655" y="2857325"/>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8" name="Text Placeholder 7"/>
          <p:cNvSpPr>
            <a:spLocks noGrp="1"/>
          </p:cNvSpPr>
          <p:nvPr>
            <p:ph type="body" sz="quarter" idx="29" hasCustomPrompt="1"/>
          </p:nvPr>
        </p:nvSpPr>
        <p:spPr>
          <a:xfrm>
            <a:off x="4423924" y="2857325"/>
            <a:ext cx="815081" cy="49705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19" name="Text Placeholder 7"/>
          <p:cNvSpPr>
            <a:spLocks noGrp="1"/>
          </p:cNvSpPr>
          <p:nvPr>
            <p:ph type="body" sz="quarter" idx="30" hasCustomPrompt="1"/>
          </p:nvPr>
        </p:nvSpPr>
        <p:spPr>
          <a:xfrm>
            <a:off x="5682515" y="3690217"/>
            <a:ext cx="745569"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20" name="Text Placeholder 7"/>
          <p:cNvSpPr>
            <a:spLocks noGrp="1"/>
          </p:cNvSpPr>
          <p:nvPr>
            <p:ph type="body" sz="quarter" idx="31" hasCustomPrompt="1"/>
          </p:nvPr>
        </p:nvSpPr>
        <p:spPr>
          <a:xfrm>
            <a:off x="6955052" y="3690217"/>
            <a:ext cx="745569" cy="454667"/>
          </a:xfrm>
          <a:prstGeom prst="rect">
            <a:avLst/>
          </a:prstGeom>
          <a:solidFill>
            <a:schemeClr val="accent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21" name="Text Placeholder 7"/>
          <p:cNvSpPr>
            <a:spLocks noGrp="1"/>
          </p:cNvSpPr>
          <p:nvPr>
            <p:ph type="body" sz="quarter" idx="32" hasCustomPrompt="1"/>
          </p:nvPr>
        </p:nvSpPr>
        <p:spPr>
          <a:xfrm>
            <a:off x="3455391" y="3690217"/>
            <a:ext cx="1783614" cy="454667"/>
          </a:xfrm>
          <a:prstGeom prst="rect">
            <a:avLst/>
          </a:prstGeom>
          <a:solidFill>
            <a:schemeClr val="tx1"/>
          </a:solidFill>
        </p:spPr>
        <p:txBody>
          <a:bodyPr lIns="91440" tIns="45720" rIns="91440" bIns="45720" anchor="ctr"/>
          <a:lstStyle>
            <a:lvl1pPr marL="0" indent="0" algn="ctr">
              <a:buNone/>
              <a:defRPr sz="1200" baseline="0">
                <a:solidFill>
                  <a:schemeClr val="bg1"/>
                </a:solidFill>
              </a:defRPr>
            </a:lvl1pPr>
          </a:lstStyle>
          <a:p>
            <a:pPr lvl="0"/>
            <a:r>
              <a:rPr lang="en-US" dirty="0"/>
              <a:t>Item 1</a:t>
            </a:r>
          </a:p>
        </p:txBody>
      </p:sp>
      <p:sp>
        <p:nvSpPr>
          <p:cNvPr id="122" name="Text Placeholder 11"/>
          <p:cNvSpPr>
            <a:spLocks noGrp="1"/>
          </p:cNvSpPr>
          <p:nvPr>
            <p:ph type="body" sz="quarter" idx="11" hasCustomPrompt="1"/>
          </p:nvPr>
        </p:nvSpPr>
        <p:spPr>
          <a:xfrm>
            <a:off x="875647" y="1952601"/>
            <a:ext cx="110360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2093183" y="1952601"/>
            <a:ext cx="110360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4" name="Text Placeholder 11"/>
          <p:cNvSpPr>
            <a:spLocks noGrp="1"/>
          </p:cNvSpPr>
          <p:nvPr>
            <p:ph type="body" sz="quarter" idx="34" hasCustomPrompt="1"/>
          </p:nvPr>
        </p:nvSpPr>
        <p:spPr>
          <a:xfrm>
            <a:off x="4396759" y="1952601"/>
            <a:ext cx="1103603"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5" name="Text Placeholder 11"/>
          <p:cNvSpPr>
            <a:spLocks noGrp="1"/>
          </p:cNvSpPr>
          <p:nvPr>
            <p:ph type="body" sz="quarter" idx="35" hasCustomPrompt="1"/>
          </p:nvPr>
        </p:nvSpPr>
        <p:spPr>
          <a:xfrm>
            <a:off x="6685608" y="1952601"/>
            <a:ext cx="1212688"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6" name="Text Placeholder 11"/>
          <p:cNvSpPr>
            <a:spLocks noGrp="1"/>
          </p:cNvSpPr>
          <p:nvPr>
            <p:ph type="body" sz="quarter" idx="36" hasCustomPrompt="1"/>
          </p:nvPr>
        </p:nvSpPr>
        <p:spPr>
          <a:xfrm>
            <a:off x="620871" y="5257942"/>
            <a:ext cx="450654"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a:t>
            </a:r>
          </a:p>
        </p:txBody>
      </p:sp>
      <p:sp>
        <p:nvSpPr>
          <p:cNvPr id="127" name="Text Placeholder 11"/>
          <p:cNvSpPr>
            <a:spLocks noGrp="1"/>
          </p:cNvSpPr>
          <p:nvPr>
            <p:ph type="body" sz="quarter" idx="37" hasCustomPrompt="1"/>
          </p:nvPr>
        </p:nvSpPr>
        <p:spPr>
          <a:xfrm>
            <a:off x="7670731" y="5257942"/>
            <a:ext cx="450654" cy="276999"/>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a:t>
            </a:r>
            <a:endParaRPr lang="en-US" dirty="0"/>
          </a:p>
        </p:txBody>
      </p:sp>
      <p:sp>
        <p:nvSpPr>
          <p:cNvPr id="128" name="Text Placeholder 11"/>
          <p:cNvSpPr>
            <a:spLocks noGrp="1"/>
          </p:cNvSpPr>
          <p:nvPr>
            <p:ph type="body" sz="quarter" idx="38" hasCustomPrompt="1"/>
          </p:nvPr>
        </p:nvSpPr>
        <p:spPr>
          <a:xfrm>
            <a:off x="3781480" y="5165609"/>
            <a:ext cx="991382" cy="461665"/>
          </a:xfrm>
          <a:prstGeom prst="rect">
            <a:avLst/>
          </a:prstGeom>
          <a:noFill/>
        </p:spPr>
        <p:txBody>
          <a:bodyPr wrap="square" lIns="91440" tIns="45720" rIns="91440" bIns="45720" anchor="ctr"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cxnSp>
        <p:nvCxnSpPr>
          <p:cNvPr id="102" name="Straight Arrow Connector 101"/>
          <p:cNvCxnSpPr/>
          <p:nvPr userDrawn="1"/>
        </p:nvCxnSpPr>
        <p:spPr>
          <a:xfrm rot="10800000" flipV="1">
            <a:off x="4030822" y="4168036"/>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4030822" y="3436693"/>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4484771" y="343539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4484772" y="416934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006743"/>
      </p:ext>
    </p:extLst>
  </p:cSld>
  <p:clrMapOvr>
    <a:masterClrMapping/>
  </p:clrMapOvr>
  <p:transition>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559891" y="2175224"/>
            <a:ext cx="1103603" cy="584775"/>
          </a:xfrm>
          <a:prstGeom prst="rect">
            <a:avLst/>
          </a:prstGeom>
          <a:noFill/>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809251" y="4315511"/>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Item 1</a:t>
            </a:r>
          </a:p>
        </p:txBody>
      </p:sp>
      <p:sp>
        <p:nvSpPr>
          <p:cNvPr id="40" name="Right Arrow 39"/>
          <p:cNvSpPr/>
          <p:nvPr userDrawn="1"/>
        </p:nvSpPr>
        <p:spPr>
          <a:xfrm>
            <a:off x="606621" y="3305103"/>
            <a:ext cx="8061843"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45" name="TextBox 44"/>
          <p:cNvSpPr txBox="1"/>
          <p:nvPr userDrawn="1"/>
        </p:nvSpPr>
        <p:spPr>
          <a:xfrm>
            <a:off x="3001624" y="3078374"/>
            <a:ext cx="65" cy="615553"/>
          </a:xfrm>
          <a:prstGeom prst="rect">
            <a:avLst/>
          </a:prstGeom>
          <a:noFill/>
        </p:spPr>
        <p:txBody>
          <a:bodyPr wrap="square" lIns="91440" tIns="45720" rIns="91440" bIns="45720" rtlCol="0" anchor="t">
            <a:noAutofit/>
          </a:bodyPr>
          <a:lstStyle/>
          <a:p>
            <a:pPr>
              <a:spcBef>
                <a:spcPts val="1200"/>
              </a:spcBef>
            </a:pPr>
            <a:endParaRPr lang="en-US" sz="4000" dirty="0">
              <a:solidFill>
                <a:srgbClr val="A29060"/>
              </a:solidFill>
            </a:endParaRPr>
          </a:p>
        </p:txBody>
      </p:sp>
      <p:cxnSp>
        <p:nvCxnSpPr>
          <p:cNvPr id="78" name="Straight Connector 77"/>
          <p:cNvCxnSpPr/>
          <p:nvPr userDrawn="1"/>
        </p:nvCxnSpPr>
        <p:spPr>
          <a:xfrm>
            <a:off x="1465904"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001620"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4542553"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066553"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7615953"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7441966" y="2175224"/>
            <a:ext cx="1103603" cy="584775"/>
          </a:xfrm>
          <a:prstGeom prst="rect">
            <a:avLst/>
          </a:prstGeom>
          <a:noFill/>
        </p:spPr>
        <p:txBody>
          <a:bodyPr wrap="square" lIns="91440" tIns="45720" rIns="91440" bIns="45720" anchor="t" anchorCtr="0">
            <a:spAutoFit/>
          </a:bodyPr>
          <a:lstStyle>
            <a:lvl1pPr marL="0" indent="0" algn="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95" name="Text Placeholder 7"/>
          <p:cNvSpPr>
            <a:spLocks noGrp="1"/>
          </p:cNvSpPr>
          <p:nvPr>
            <p:ph type="body" sz="quarter" idx="24" hasCustomPrompt="1"/>
          </p:nvPr>
        </p:nvSpPr>
        <p:spPr>
          <a:xfrm>
            <a:off x="80891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96" name="Text Placeholder 11"/>
          <p:cNvSpPr>
            <a:spLocks noGrp="1"/>
          </p:cNvSpPr>
          <p:nvPr>
            <p:ph type="body" sz="quarter" idx="36" hasCustomPrompt="1"/>
          </p:nvPr>
        </p:nvSpPr>
        <p:spPr>
          <a:xfrm>
            <a:off x="2376898" y="4315511"/>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04" name="Text Placeholder 7"/>
          <p:cNvSpPr>
            <a:spLocks noGrp="1"/>
          </p:cNvSpPr>
          <p:nvPr>
            <p:ph type="body" sz="quarter" idx="37" hasCustomPrompt="1"/>
          </p:nvPr>
        </p:nvSpPr>
        <p:spPr>
          <a:xfrm>
            <a:off x="2387798"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105" name="Text Placeholder 11"/>
          <p:cNvSpPr>
            <a:spLocks noGrp="1"/>
          </p:cNvSpPr>
          <p:nvPr>
            <p:ph type="body" sz="quarter" idx="38" hasCustomPrompt="1"/>
          </p:nvPr>
        </p:nvSpPr>
        <p:spPr>
          <a:xfrm>
            <a:off x="3944549" y="4315511"/>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10" name="Text Placeholder 7"/>
          <p:cNvSpPr>
            <a:spLocks noGrp="1"/>
          </p:cNvSpPr>
          <p:nvPr>
            <p:ph type="body" sz="quarter" idx="39" hasCustomPrompt="1"/>
          </p:nvPr>
        </p:nvSpPr>
        <p:spPr>
          <a:xfrm>
            <a:off x="3940267"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111" name="Text Placeholder 11"/>
          <p:cNvSpPr>
            <a:spLocks noGrp="1"/>
          </p:cNvSpPr>
          <p:nvPr>
            <p:ph type="body" sz="quarter" idx="40" hasCustomPrompt="1"/>
          </p:nvPr>
        </p:nvSpPr>
        <p:spPr>
          <a:xfrm>
            <a:off x="5512196" y="4315511"/>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12" name="Text Placeholder 7"/>
          <p:cNvSpPr>
            <a:spLocks noGrp="1"/>
          </p:cNvSpPr>
          <p:nvPr>
            <p:ph type="body" sz="quarter" idx="41" hasCustomPrompt="1"/>
          </p:nvPr>
        </p:nvSpPr>
        <p:spPr>
          <a:xfrm>
            <a:off x="5516254"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126" name="Text Placeholder 11"/>
          <p:cNvSpPr>
            <a:spLocks noGrp="1"/>
          </p:cNvSpPr>
          <p:nvPr>
            <p:ph type="body" sz="quarter" idx="42" hasCustomPrompt="1"/>
          </p:nvPr>
        </p:nvSpPr>
        <p:spPr>
          <a:xfrm>
            <a:off x="7079840" y="4315511"/>
            <a:ext cx="1269921" cy="276999"/>
          </a:xfrm>
          <a:prstGeom prst="rect">
            <a:avLst/>
          </a:prstGeom>
          <a:noFill/>
        </p:spPr>
        <p:txBody>
          <a:bodyPr wrap="square" lIns="91440" tIns="45720" rIns="91440" bIns="45720" anchor="t" anchorCtr="0">
            <a:spAutoFit/>
          </a:bodyPr>
          <a:lstStyle>
            <a:lvl1pPr marL="0" indent="0" algn="ctr">
              <a:spcBef>
                <a:spcPts val="0"/>
              </a:spcBef>
              <a:buNone/>
              <a:defRPr sz="12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a:t>Item 1</a:t>
            </a:r>
            <a:endParaRPr lang="en-US" dirty="0"/>
          </a:p>
        </p:txBody>
      </p:sp>
      <p:sp>
        <p:nvSpPr>
          <p:cNvPr id="127" name="Text Placeholder 7"/>
          <p:cNvSpPr>
            <a:spLocks noGrp="1"/>
          </p:cNvSpPr>
          <p:nvPr>
            <p:ph type="body" sz="quarter" idx="43" hasCustomPrompt="1"/>
          </p:nvPr>
        </p:nvSpPr>
        <p:spPr>
          <a:xfrm>
            <a:off x="707950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200">
                <a:solidFill>
                  <a:schemeClr val="bg1"/>
                </a:solidFill>
              </a:defRPr>
            </a:lvl1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grpSp>
        <p:nvGrpSpPr>
          <p:cNvPr id="42" name="Group 41"/>
          <p:cNvGrpSpPr/>
          <p:nvPr userDrawn="1"/>
        </p:nvGrpSpPr>
        <p:grpSpPr>
          <a:xfrm>
            <a:off x="2113735" y="4339702"/>
            <a:ext cx="228600" cy="228600"/>
            <a:chOff x="5068956" y="4549940"/>
            <a:chExt cx="529870" cy="529870"/>
          </a:xfrm>
        </p:grpSpPr>
        <p:sp>
          <p:nvSpPr>
            <p:cNvPr id="43" name="Oval 42"/>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44" name="Group 43"/>
            <p:cNvGrpSpPr/>
            <p:nvPr/>
          </p:nvGrpSpPr>
          <p:grpSpPr>
            <a:xfrm>
              <a:off x="5333891" y="4671174"/>
              <a:ext cx="0" cy="287402"/>
              <a:chOff x="5181435" y="5692959"/>
              <a:chExt cx="0" cy="326231"/>
            </a:xfrm>
          </p:grpSpPr>
          <p:cxnSp>
            <p:nvCxnSpPr>
              <p:cNvPr id="46" name="Straight Connector 4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userDrawn="1"/>
        </p:nvGrpSpPr>
        <p:grpSpPr>
          <a:xfrm>
            <a:off x="3696303"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5259069"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6822073"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96190838"/>
      </p:ext>
    </p:extLst>
  </p:cSld>
  <p:clrMapOvr>
    <a:masterClrMapping/>
  </p:clrMapOvr>
  <p:transition>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457200" y="2224134"/>
            <a:ext cx="40050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5" name="Content Placeholder 2"/>
          <p:cNvSpPr>
            <a:spLocks noGrp="1"/>
          </p:cNvSpPr>
          <p:nvPr>
            <p:ph sz="quarter" idx="17"/>
          </p:nvPr>
        </p:nvSpPr>
        <p:spPr>
          <a:xfrm>
            <a:off x="457200" y="2794577"/>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p:cNvSpPr>
            <a:spLocks noGrp="1"/>
          </p:cNvSpPr>
          <p:nvPr>
            <p:ph type="body" sz="quarter" idx="18" hasCustomPrompt="1"/>
          </p:nvPr>
        </p:nvSpPr>
        <p:spPr>
          <a:xfrm>
            <a:off x="457200" y="2483702"/>
            <a:ext cx="40050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7" name="Text Placeholder 11"/>
          <p:cNvSpPr>
            <a:spLocks noGrp="1"/>
          </p:cNvSpPr>
          <p:nvPr>
            <p:ph type="body" sz="quarter" idx="19" hasCustomPrompt="1"/>
          </p:nvPr>
        </p:nvSpPr>
        <p:spPr>
          <a:xfrm>
            <a:off x="4681728" y="2224134"/>
            <a:ext cx="4005072" cy="246221"/>
          </a:xfrm>
          <a:prstGeom prst="rect">
            <a:avLst/>
          </a:prstGeom>
        </p:spPr>
        <p:txBody>
          <a:bodyPr lIns="91440" tIns="45720" rIns="91440" bIns="45720" anchor="t" anchorCtr="0">
            <a:no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8" name="Text Placeholder 11"/>
          <p:cNvSpPr>
            <a:spLocks noGrp="1"/>
          </p:cNvSpPr>
          <p:nvPr>
            <p:ph type="body" sz="quarter" idx="21" hasCustomPrompt="1"/>
          </p:nvPr>
        </p:nvSpPr>
        <p:spPr>
          <a:xfrm>
            <a:off x="4681728" y="2483702"/>
            <a:ext cx="4005072" cy="215444"/>
          </a:xfrm>
          <a:prstGeom prst="rect">
            <a:avLst/>
          </a:prstGeom>
        </p:spPr>
        <p:txBody>
          <a:bodyPr lIns="91440" tIns="45720" rIns="91440" bIns="45720" anchor="t" anchorCtr="0">
            <a:no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a:t>
            </a:r>
          </a:p>
        </p:txBody>
      </p:sp>
      <p:sp>
        <p:nvSpPr>
          <p:cNvPr id="9" name="Content Placeholder 2"/>
          <p:cNvSpPr>
            <a:spLocks noGrp="1"/>
          </p:cNvSpPr>
          <p:nvPr>
            <p:ph sz="quarter" idx="22"/>
          </p:nvPr>
        </p:nvSpPr>
        <p:spPr>
          <a:xfrm>
            <a:off x="4681728" y="2794577"/>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6378" y="1200090"/>
            <a:ext cx="84604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713139318"/>
      </p:ext>
    </p:extLst>
  </p:cSld>
  <p:clrMapOvr>
    <a:masterClrMapping/>
  </p:clrMapOvr>
  <p:transition>
    <p:wip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vert="horz" lIns="91440" tIns="45720" rIns="91440" bIns="45720" rtlCol="0" anchor="t">
            <a:noAutofit/>
          </a:bodyPr>
          <a:lstStyle>
            <a:lvl1pPr marL="0" indent="0">
              <a:buNone/>
              <a:defRPr lang="en-US" sz="2000" b="0" baseline="0" dirty="0" smtClean="0">
                <a:solidFill>
                  <a:schemeClr val="accent1"/>
                </a:solidFill>
              </a:defRPr>
            </a:lvl1pPr>
          </a:lstStyle>
          <a:p>
            <a:pPr lvl="0"/>
            <a:r>
              <a:rPr lang="en-US" dirty="0"/>
              <a:t>Comparison Box Subtitle – Use Title Case Arial 20pt</a:t>
            </a:r>
          </a:p>
        </p:txBody>
      </p:sp>
      <p:sp>
        <p:nvSpPr>
          <p:cNvPr id="12" name="Text Placeholder 11"/>
          <p:cNvSpPr>
            <a:spLocks noGrp="1"/>
          </p:cNvSpPr>
          <p:nvPr>
            <p:ph type="body" sz="quarter" idx="24" hasCustomPrompt="1"/>
          </p:nvPr>
        </p:nvSpPr>
        <p:spPr>
          <a:xfrm>
            <a:off x="457200" y="3357780"/>
            <a:ext cx="4029708"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3" name="Content Placeholder 2"/>
          <p:cNvSpPr>
            <a:spLocks noGrp="1"/>
          </p:cNvSpPr>
          <p:nvPr>
            <p:ph sz="quarter" idx="25"/>
          </p:nvPr>
        </p:nvSpPr>
        <p:spPr>
          <a:xfrm>
            <a:off x="457200" y="3696341"/>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26" hasCustomPrompt="1"/>
          </p:nvPr>
        </p:nvSpPr>
        <p:spPr>
          <a:xfrm>
            <a:off x="457200"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0" name="Text Placeholder 11"/>
          <p:cNvSpPr>
            <a:spLocks noGrp="1"/>
          </p:cNvSpPr>
          <p:nvPr>
            <p:ph type="body" sz="quarter" idx="27" hasCustomPrompt="1"/>
          </p:nvPr>
        </p:nvSpPr>
        <p:spPr>
          <a:xfrm>
            <a:off x="4657092" y="3357780"/>
            <a:ext cx="4029708"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1" name="Content Placeholder 2"/>
          <p:cNvSpPr>
            <a:spLocks noGrp="1"/>
          </p:cNvSpPr>
          <p:nvPr>
            <p:ph sz="quarter" idx="28"/>
          </p:nvPr>
        </p:nvSpPr>
        <p:spPr>
          <a:xfrm>
            <a:off x="4657092" y="3696341"/>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2"/>
          <p:cNvSpPr>
            <a:spLocks noGrp="1"/>
          </p:cNvSpPr>
          <p:nvPr>
            <p:ph type="pic" sz="quarter" idx="29" hasCustomPrompt="1"/>
          </p:nvPr>
        </p:nvSpPr>
        <p:spPr>
          <a:xfrm>
            <a:off x="4657092"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45541792"/>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0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000000"/>
              </a:solidFill>
            </a:endParaRPr>
          </a:p>
        </p:txBody>
      </p:sp>
      <p:sp>
        <p:nvSpPr>
          <p:cNvPr id="19" name="Title 1"/>
          <p:cNvSpPr>
            <a:spLocks noGrp="1"/>
          </p:cNvSpPr>
          <p:nvPr>
            <p:ph type="ctrTitle" hasCustomPrompt="1"/>
          </p:nvPr>
        </p:nvSpPr>
        <p:spPr>
          <a:xfrm>
            <a:off x="228602"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02"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1000">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400" b="1">
                <a:solidFill>
                  <a:schemeClr val="bg2"/>
                </a:solidFill>
              </a:defRPr>
            </a:lvl1pPr>
            <a:lvl2pPr marL="236537" indent="0">
              <a:buNone/>
              <a:defRPr sz="1400" b="1"/>
            </a:lvl2pPr>
            <a:lvl3pPr marL="401637" indent="0">
              <a:buNone/>
              <a:defRPr sz="1400" b="1"/>
            </a:lvl3pPr>
            <a:lvl4pPr marL="568325" indent="0">
              <a:buNone/>
              <a:defRPr sz="1400" b="1"/>
            </a:lvl4pPr>
            <a:lvl5pPr marL="747712" indent="0">
              <a:buNone/>
              <a:defRPr sz="1400"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200">
                <a:solidFill>
                  <a:schemeClr val="bg2"/>
                </a:solidFill>
              </a:defRPr>
            </a:lvl1pPr>
            <a:lvl2pPr marL="236537" indent="0">
              <a:buNone/>
              <a:defRPr sz="1200"/>
            </a:lvl2pPr>
            <a:lvl3pPr marL="401637" indent="0">
              <a:buNone/>
              <a:defRPr sz="1200"/>
            </a:lvl3pPr>
            <a:lvl4pPr marL="568325" indent="0">
              <a:buNone/>
              <a:defRPr sz="1200"/>
            </a:lvl4pPr>
            <a:lvl5pPr marL="747712" indent="0">
              <a:buNone/>
              <a:defRPr sz="1200"/>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200">
                <a:solidFill>
                  <a:schemeClr val="bg2"/>
                </a:solidFill>
              </a:defRPr>
            </a:lvl1pPr>
            <a:lvl2pPr marL="236537" indent="0">
              <a:buNone/>
              <a:defRPr sz="1200">
                <a:solidFill>
                  <a:srgbClr val="4B4B4B"/>
                </a:solidFill>
              </a:defRPr>
            </a:lvl2pPr>
            <a:lvl3pPr marL="401637" indent="0">
              <a:buNone/>
              <a:defRPr sz="1200">
                <a:solidFill>
                  <a:srgbClr val="4B4B4B"/>
                </a:solidFill>
              </a:defRPr>
            </a:lvl3pPr>
            <a:lvl4pPr marL="568325" indent="0">
              <a:buNone/>
              <a:defRPr sz="1200">
                <a:solidFill>
                  <a:srgbClr val="4B4B4B"/>
                </a:solidFill>
              </a:defRPr>
            </a:lvl4pPr>
            <a:lvl5pPr marL="747712" indent="0">
              <a:buNone/>
              <a:defRPr sz="1200">
                <a:solidFill>
                  <a:srgbClr val="4B4B4B"/>
                </a:solidFill>
              </a:defRPr>
            </a:lvl5pPr>
          </a:lstStyle>
          <a:p>
            <a:pPr lvl="0"/>
            <a:r>
              <a:rPr lang="en-US" dirty="0"/>
              <a:t>Company</a:t>
            </a:r>
          </a:p>
        </p:txBody>
      </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0" y="6047670"/>
            <a:ext cx="1626416" cy="557328"/>
          </a:xfrm>
          <a:prstGeom prst="rect">
            <a:avLst/>
          </a:prstGeom>
        </p:spPr>
      </p:pic>
    </p:spTree>
    <p:extLst>
      <p:ext uri="{BB962C8B-B14F-4D97-AF65-F5344CB8AC3E}">
        <p14:creationId xmlns:p14="http://schemas.microsoft.com/office/powerpoint/2010/main" val="3900245492"/>
      </p:ext>
    </p:extLst>
  </p:cSld>
  <p:clrMapOvr>
    <a:masterClrMapping/>
  </p:clrMapOvr>
  <p:transition>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8"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4019609"/>
            <a:ext cx="2633472"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7" name="Content Placeholder 2"/>
          <p:cNvSpPr>
            <a:spLocks noGrp="1"/>
          </p:cNvSpPr>
          <p:nvPr>
            <p:ph sz="quarter" idx="17"/>
          </p:nvPr>
        </p:nvSpPr>
        <p:spPr>
          <a:xfrm>
            <a:off x="457200" y="4496673"/>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457201"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2" name="Text Placeholder 11"/>
          <p:cNvSpPr>
            <a:spLocks noGrp="1"/>
          </p:cNvSpPr>
          <p:nvPr>
            <p:ph type="body" sz="quarter" idx="27" hasCustomPrompt="1"/>
          </p:nvPr>
        </p:nvSpPr>
        <p:spPr>
          <a:xfrm>
            <a:off x="6091428" y="4019609"/>
            <a:ext cx="2633472"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3" name="Content Placeholder 2"/>
          <p:cNvSpPr>
            <a:spLocks noGrp="1"/>
          </p:cNvSpPr>
          <p:nvPr>
            <p:ph sz="quarter" idx="28"/>
          </p:nvPr>
        </p:nvSpPr>
        <p:spPr>
          <a:xfrm>
            <a:off x="6091428" y="4496673"/>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p:cNvSpPr>
            <a:spLocks noGrp="1"/>
          </p:cNvSpPr>
          <p:nvPr>
            <p:ph type="pic" sz="quarter" idx="29" hasCustomPrompt="1"/>
          </p:nvPr>
        </p:nvSpPr>
        <p:spPr>
          <a:xfrm>
            <a:off x="6091429"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5" name="Text Placeholder 11"/>
          <p:cNvSpPr>
            <a:spLocks noGrp="1"/>
          </p:cNvSpPr>
          <p:nvPr>
            <p:ph type="body" sz="quarter" idx="30" hasCustomPrompt="1"/>
          </p:nvPr>
        </p:nvSpPr>
        <p:spPr>
          <a:xfrm>
            <a:off x="3251771" y="4019609"/>
            <a:ext cx="2633472" cy="477054"/>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8" name="Content Placeholder 2"/>
          <p:cNvSpPr>
            <a:spLocks noGrp="1"/>
          </p:cNvSpPr>
          <p:nvPr>
            <p:ph sz="quarter" idx="31"/>
          </p:nvPr>
        </p:nvSpPr>
        <p:spPr>
          <a:xfrm>
            <a:off x="3251771" y="4496673"/>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Picture Placeholder 2"/>
          <p:cNvSpPr>
            <a:spLocks noGrp="1"/>
          </p:cNvSpPr>
          <p:nvPr>
            <p:ph type="pic" sz="quarter" idx="32" hasCustomPrompt="1"/>
          </p:nvPr>
        </p:nvSpPr>
        <p:spPr>
          <a:xfrm>
            <a:off x="3251772"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5" name="Text Placeholder 12"/>
          <p:cNvSpPr>
            <a:spLocks noGrp="1"/>
          </p:cNvSpPr>
          <p:nvPr>
            <p:ph type="body" sz="quarter" idx="16" hasCustomPrompt="1"/>
          </p:nvPr>
        </p:nvSpPr>
        <p:spPr bwMode="auto">
          <a:xfrm>
            <a:off x="223338"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a:t>Source placeholder; Arial 8pt. Publication Names are Italicized</a:t>
            </a:r>
          </a:p>
        </p:txBody>
      </p:sp>
    </p:spTree>
    <p:extLst>
      <p:ext uri="{BB962C8B-B14F-4D97-AF65-F5344CB8AC3E}">
        <p14:creationId xmlns:p14="http://schemas.microsoft.com/office/powerpoint/2010/main" val="3177236742"/>
      </p:ext>
    </p:extLst>
  </p:cSld>
  <p:clrMapOvr>
    <a:masterClrMapping/>
  </p:clrMapOvr>
  <p:transition>
    <p:wip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3" name="Picture Placeholder 2"/>
          <p:cNvSpPr>
            <a:spLocks noGrp="1"/>
          </p:cNvSpPr>
          <p:nvPr>
            <p:ph type="pic" sz="quarter" idx="26" hasCustomPrompt="1"/>
          </p:nvPr>
        </p:nvSpPr>
        <p:spPr>
          <a:xfrm>
            <a:off x="1430243"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0" name="Picture Placeholder 2"/>
          <p:cNvSpPr>
            <a:spLocks noGrp="1"/>
          </p:cNvSpPr>
          <p:nvPr>
            <p:ph type="pic" sz="quarter" idx="29" hasCustomPrompt="1"/>
          </p:nvPr>
        </p:nvSpPr>
        <p:spPr>
          <a:xfrm>
            <a:off x="7026371"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3" name="Picture Placeholder 2"/>
          <p:cNvSpPr>
            <a:spLocks noGrp="1"/>
          </p:cNvSpPr>
          <p:nvPr>
            <p:ph type="pic" sz="quarter" idx="33" hasCustomPrompt="1"/>
          </p:nvPr>
        </p:nvSpPr>
        <p:spPr>
          <a:xfrm>
            <a:off x="4231800"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4" name="Content Placeholder 2"/>
          <p:cNvSpPr>
            <a:spLocks noGrp="1"/>
          </p:cNvSpPr>
          <p:nvPr>
            <p:ph sz="quarter" idx="28"/>
          </p:nvPr>
        </p:nvSpPr>
        <p:spPr>
          <a:xfrm>
            <a:off x="6053328" y="3763138"/>
            <a:ext cx="2633472"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1" hasCustomPrompt="1"/>
          </p:nvPr>
        </p:nvSpPr>
        <p:spPr>
          <a:xfrm>
            <a:off x="457200" y="2897761"/>
            <a:ext cx="2633472"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6" name="Text Placeholder 11"/>
          <p:cNvSpPr>
            <a:spLocks noGrp="1"/>
          </p:cNvSpPr>
          <p:nvPr>
            <p:ph type="body" sz="quarter" idx="35" hasCustomPrompt="1"/>
          </p:nvPr>
        </p:nvSpPr>
        <p:spPr>
          <a:xfrm>
            <a:off x="6053328" y="2897761"/>
            <a:ext cx="2633472"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8" name="Text Placeholder 11"/>
          <p:cNvSpPr>
            <a:spLocks noGrp="1"/>
          </p:cNvSpPr>
          <p:nvPr>
            <p:ph type="body" sz="quarter" idx="36" hasCustomPrompt="1"/>
          </p:nvPr>
        </p:nvSpPr>
        <p:spPr>
          <a:xfrm>
            <a:off x="6053328" y="3244297"/>
            <a:ext cx="2633472"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Subtext</a:t>
            </a:r>
          </a:p>
        </p:txBody>
      </p:sp>
      <p:cxnSp>
        <p:nvCxnSpPr>
          <p:cNvPr id="21" name="Straight Connector 20"/>
          <p:cNvCxnSpPr/>
          <p:nvPr userDrawn="1"/>
        </p:nvCxnSpPr>
        <p:spPr>
          <a:xfrm>
            <a:off x="6053328"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3255264" y="3763138"/>
            <a:ext cx="2633472"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39" hasCustomPrompt="1"/>
          </p:nvPr>
        </p:nvSpPr>
        <p:spPr>
          <a:xfrm>
            <a:off x="3255264" y="2897761"/>
            <a:ext cx="2633472" cy="338554"/>
          </a:xfrm>
          <a:prstGeom prst="rect">
            <a:avLst/>
          </a:prstGeom>
          <a:noFill/>
        </p:spPr>
        <p:txBody>
          <a:bodyPr lIns="91440" tIns="45720" rIns="91440" bIns="45720" anchor="t" anchorCtr="0">
            <a:spAutoFit/>
          </a:bodyPr>
          <a:lstStyle>
            <a:lvl1pPr marL="0" indent="0" algn="ctr">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4" name="Text Placeholder 11"/>
          <p:cNvSpPr>
            <a:spLocks noGrp="1"/>
          </p:cNvSpPr>
          <p:nvPr>
            <p:ph type="body" sz="quarter" idx="40" hasCustomPrompt="1"/>
          </p:nvPr>
        </p:nvSpPr>
        <p:spPr>
          <a:xfrm>
            <a:off x="3255264" y="3244297"/>
            <a:ext cx="2633472"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Subtext</a:t>
            </a:r>
          </a:p>
        </p:txBody>
      </p:sp>
      <p:cxnSp>
        <p:nvCxnSpPr>
          <p:cNvPr id="25" name="Straight Connector 24"/>
          <p:cNvCxnSpPr/>
          <p:nvPr userDrawn="1"/>
        </p:nvCxnSpPr>
        <p:spPr>
          <a:xfrm>
            <a:off x="3255264"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457200" y="3763138"/>
            <a:ext cx="2633472" cy="1990390"/>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1"/>
          <p:cNvSpPr>
            <a:spLocks noGrp="1"/>
          </p:cNvSpPr>
          <p:nvPr>
            <p:ph type="body" sz="quarter" idx="44" hasCustomPrompt="1"/>
          </p:nvPr>
        </p:nvSpPr>
        <p:spPr>
          <a:xfrm>
            <a:off x="457200" y="3244297"/>
            <a:ext cx="2633472" cy="307777"/>
          </a:xfrm>
          <a:prstGeom prst="rect">
            <a:avLst/>
          </a:prstGeom>
          <a:noFill/>
        </p:spPr>
        <p:txBody>
          <a:bodyPr lIns="91440" tIns="45720" rIns="91440" bIns="45720" anchor="t" anchorCtr="0">
            <a:spAutoFit/>
          </a:bodyPr>
          <a:lstStyle>
            <a:lvl1pPr marL="0" indent="0" algn="ctr">
              <a:spcBef>
                <a:spcPts val="0"/>
              </a:spcBef>
              <a:buNone/>
              <a:defRPr sz="1400" b="0" baseline="0">
                <a:solidFill>
                  <a:schemeClr val="bg2"/>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Subtext</a:t>
            </a:r>
          </a:p>
        </p:txBody>
      </p:sp>
      <p:cxnSp>
        <p:nvCxnSpPr>
          <p:cNvPr id="28" name="Straight Connector 27"/>
          <p:cNvCxnSpPr/>
          <p:nvPr userDrawn="1"/>
        </p:nvCxnSpPr>
        <p:spPr>
          <a:xfrm>
            <a:off x="457200"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017814"/>
      </p:ext>
    </p:extLst>
  </p:cSld>
  <p:clrMapOvr>
    <a:masterClrMapping/>
  </p:clrMapOvr>
  <p:transition>
    <p:wip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457200" y="3236321"/>
            <a:ext cx="2633472" cy="2547991"/>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430243"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19" name="Content Placeholder 2"/>
          <p:cNvSpPr>
            <a:spLocks noGrp="1"/>
          </p:cNvSpPr>
          <p:nvPr>
            <p:ph sz="quarter" idx="28"/>
          </p:nvPr>
        </p:nvSpPr>
        <p:spPr>
          <a:xfrm>
            <a:off x="6053328"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29" hasCustomPrompt="1"/>
          </p:nvPr>
        </p:nvSpPr>
        <p:spPr>
          <a:xfrm>
            <a:off x="7026371"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2" name="Content Placeholder 2"/>
          <p:cNvSpPr>
            <a:spLocks noGrp="1"/>
          </p:cNvSpPr>
          <p:nvPr>
            <p:ph sz="quarter" idx="32"/>
          </p:nvPr>
        </p:nvSpPr>
        <p:spPr>
          <a:xfrm>
            <a:off x="3258757"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Picture Placeholder 2"/>
          <p:cNvSpPr>
            <a:spLocks noGrp="1"/>
          </p:cNvSpPr>
          <p:nvPr>
            <p:ph type="pic" sz="quarter" idx="33" hasCustomPrompt="1"/>
          </p:nvPr>
        </p:nvSpPr>
        <p:spPr>
          <a:xfrm>
            <a:off x="4231800" y="2090496"/>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0"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6" name="Text Placeholder 11"/>
          <p:cNvSpPr>
            <a:spLocks noGrp="1"/>
          </p:cNvSpPr>
          <p:nvPr>
            <p:ph type="body" sz="quarter" idx="34" hasCustomPrompt="1"/>
          </p:nvPr>
        </p:nvSpPr>
        <p:spPr>
          <a:xfrm>
            <a:off x="3258757"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7" name="Text Placeholder 11"/>
          <p:cNvSpPr>
            <a:spLocks noGrp="1"/>
          </p:cNvSpPr>
          <p:nvPr>
            <p:ph type="body" sz="quarter" idx="35" hasCustomPrompt="1"/>
          </p:nvPr>
        </p:nvSpPr>
        <p:spPr>
          <a:xfrm>
            <a:off x="6053328" y="2897761"/>
            <a:ext cx="2633472" cy="338554"/>
          </a:xfrm>
          <a:prstGeom prst="rect">
            <a:avLst/>
          </a:prstGeom>
          <a:solidFill>
            <a:schemeClr val="tx1"/>
          </a:solidFill>
        </p:spPr>
        <p:txBody>
          <a:bodyPr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22158124"/>
      </p:ext>
    </p:extLst>
  </p:cSld>
  <p:clrMapOvr>
    <a:masterClrMapping/>
  </p:clrMapOvr>
  <p:transition>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457205"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337718" y="1363149"/>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5" y="2550757"/>
            <a:ext cx="2466671" cy="338554"/>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63" name="Rectangle 62"/>
          <p:cNvSpPr/>
          <p:nvPr/>
        </p:nvSpPr>
        <p:spPr>
          <a:xfrm>
            <a:off x="2117537" y="2239904"/>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4" name="Rectangle 63"/>
          <p:cNvSpPr/>
          <p:nvPr/>
        </p:nvSpPr>
        <p:spPr>
          <a:xfrm>
            <a:off x="464139" y="2239904"/>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5" name="Down Arrow Callout 64"/>
          <p:cNvSpPr/>
          <p:nvPr/>
        </p:nvSpPr>
        <p:spPr>
          <a:xfrm>
            <a:off x="1287267" y="2239194"/>
            <a:ext cx="806334"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0" name="Rectangle 59"/>
          <p:cNvSpPr/>
          <p:nvPr/>
        </p:nvSpPr>
        <p:spPr>
          <a:xfrm>
            <a:off x="5000623" y="2239904"/>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1" name="Rectangle 60"/>
          <p:cNvSpPr/>
          <p:nvPr/>
        </p:nvSpPr>
        <p:spPr>
          <a:xfrm>
            <a:off x="3347223" y="2239904"/>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62" name="Down Arrow Callout 61"/>
          <p:cNvSpPr/>
          <p:nvPr/>
        </p:nvSpPr>
        <p:spPr>
          <a:xfrm>
            <a:off x="4170351" y="2239194"/>
            <a:ext cx="806334"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57" name="Rectangle 56"/>
          <p:cNvSpPr/>
          <p:nvPr/>
        </p:nvSpPr>
        <p:spPr>
          <a:xfrm>
            <a:off x="7870781" y="2239904"/>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58" name="Rectangle 57"/>
          <p:cNvSpPr/>
          <p:nvPr/>
        </p:nvSpPr>
        <p:spPr>
          <a:xfrm>
            <a:off x="6217383" y="2239904"/>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rgbClr val="FFFFFF"/>
              </a:solidFill>
            </a:endParaRPr>
          </a:p>
        </p:txBody>
      </p:sp>
      <p:sp>
        <p:nvSpPr>
          <p:cNvPr id="59" name="Down Arrow Callout 58"/>
          <p:cNvSpPr/>
          <p:nvPr/>
        </p:nvSpPr>
        <p:spPr>
          <a:xfrm>
            <a:off x="7040511" y="2239194"/>
            <a:ext cx="806334"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66" name="Picture Placeholder 2"/>
          <p:cNvSpPr>
            <a:spLocks noGrp="1"/>
          </p:cNvSpPr>
          <p:nvPr>
            <p:ph type="pic" sz="quarter" idx="27" hasCustomPrompt="1"/>
          </p:nvPr>
        </p:nvSpPr>
        <p:spPr>
          <a:xfrm>
            <a:off x="4219572" y="1363149"/>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7" name="Picture Placeholder 2"/>
          <p:cNvSpPr>
            <a:spLocks noGrp="1"/>
          </p:cNvSpPr>
          <p:nvPr>
            <p:ph type="pic" sz="quarter" idx="28" hasCustomPrompt="1"/>
          </p:nvPr>
        </p:nvSpPr>
        <p:spPr>
          <a:xfrm>
            <a:off x="7040510" y="1363149"/>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8" name="Text Placeholder 11"/>
          <p:cNvSpPr>
            <a:spLocks noGrp="1"/>
          </p:cNvSpPr>
          <p:nvPr>
            <p:ph type="body" sz="quarter" idx="29" hasCustomPrompt="1"/>
          </p:nvPr>
        </p:nvSpPr>
        <p:spPr>
          <a:xfrm>
            <a:off x="3354516" y="2550757"/>
            <a:ext cx="2466671" cy="338554"/>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69" name="Text Placeholder 11"/>
          <p:cNvSpPr>
            <a:spLocks noGrp="1"/>
          </p:cNvSpPr>
          <p:nvPr>
            <p:ph type="body" sz="quarter" idx="30" hasCustomPrompt="1"/>
          </p:nvPr>
        </p:nvSpPr>
        <p:spPr>
          <a:xfrm>
            <a:off x="6210345" y="2550757"/>
            <a:ext cx="2466671" cy="338554"/>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6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70" name="Content Placeholder 2"/>
          <p:cNvSpPr>
            <a:spLocks noGrp="1"/>
          </p:cNvSpPr>
          <p:nvPr>
            <p:ph sz="quarter" idx="31"/>
          </p:nvPr>
        </p:nvSpPr>
        <p:spPr>
          <a:xfrm>
            <a:off x="3354516"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 name="Content Placeholder 2"/>
          <p:cNvSpPr>
            <a:spLocks noGrp="1"/>
          </p:cNvSpPr>
          <p:nvPr>
            <p:ph sz="quarter" idx="32"/>
          </p:nvPr>
        </p:nvSpPr>
        <p:spPr>
          <a:xfrm>
            <a:off x="6220134"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3678211943"/>
      </p:ext>
    </p:extLst>
  </p:cSld>
  <p:clrMapOvr>
    <a:masterClrMapping/>
  </p:clrMapOvr>
  <p:transition>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7" name="Content Placeholder 2"/>
          <p:cNvSpPr>
            <a:spLocks noGrp="1"/>
          </p:cNvSpPr>
          <p:nvPr>
            <p:ph sz="quarter" idx="27"/>
          </p:nvPr>
        </p:nvSpPr>
        <p:spPr>
          <a:xfrm>
            <a:off x="621795" y="2589024"/>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0" name="Rectangle 19"/>
          <p:cNvSpPr/>
          <p:nvPr userDrawn="1"/>
        </p:nvSpPr>
        <p:spPr>
          <a:xfrm>
            <a:off x="457201"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1" name="Text Placeholder 11"/>
          <p:cNvSpPr>
            <a:spLocks noGrp="1"/>
          </p:cNvSpPr>
          <p:nvPr>
            <p:ph type="body" sz="quarter" idx="11" hasCustomPrompt="1"/>
          </p:nvPr>
        </p:nvSpPr>
        <p:spPr>
          <a:xfrm>
            <a:off x="621795" y="2250460"/>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2" name="Content Placeholder 2"/>
          <p:cNvSpPr>
            <a:spLocks noGrp="1"/>
          </p:cNvSpPr>
          <p:nvPr>
            <p:ph sz="quarter" idx="28"/>
          </p:nvPr>
        </p:nvSpPr>
        <p:spPr>
          <a:xfrm>
            <a:off x="4789602" y="2589024"/>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3" name="Rectangle 22"/>
          <p:cNvSpPr/>
          <p:nvPr userDrawn="1"/>
        </p:nvSpPr>
        <p:spPr>
          <a:xfrm>
            <a:off x="4625013"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11"/>
          <p:cNvSpPr>
            <a:spLocks noGrp="1"/>
          </p:cNvSpPr>
          <p:nvPr>
            <p:ph type="body" sz="quarter" idx="29" hasCustomPrompt="1"/>
          </p:nvPr>
        </p:nvSpPr>
        <p:spPr>
          <a:xfrm>
            <a:off x="4789601" y="2250460"/>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5" name="Content Placeholder 2"/>
          <p:cNvSpPr>
            <a:spLocks noGrp="1"/>
          </p:cNvSpPr>
          <p:nvPr>
            <p:ph sz="quarter" idx="30"/>
          </p:nvPr>
        </p:nvSpPr>
        <p:spPr>
          <a:xfrm>
            <a:off x="621795" y="4500297"/>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6" name="Rectangle 25"/>
          <p:cNvSpPr/>
          <p:nvPr userDrawn="1"/>
        </p:nvSpPr>
        <p:spPr>
          <a:xfrm>
            <a:off x="457201"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7" name="Text Placeholder 11"/>
          <p:cNvSpPr>
            <a:spLocks noGrp="1"/>
          </p:cNvSpPr>
          <p:nvPr>
            <p:ph type="body" sz="quarter" idx="31" hasCustomPrompt="1"/>
          </p:nvPr>
        </p:nvSpPr>
        <p:spPr>
          <a:xfrm>
            <a:off x="621795" y="4161733"/>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8" name="Content Placeholder 2"/>
          <p:cNvSpPr>
            <a:spLocks noGrp="1"/>
          </p:cNvSpPr>
          <p:nvPr>
            <p:ph sz="quarter" idx="32"/>
          </p:nvPr>
        </p:nvSpPr>
        <p:spPr>
          <a:xfrm>
            <a:off x="4789602" y="4500297"/>
            <a:ext cx="3698417" cy="1161351"/>
          </a:xfrm>
          <a:prstGeom prst="rect">
            <a:avLst/>
          </a:prstGeom>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4625013"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30" name="Text Placeholder 11"/>
          <p:cNvSpPr>
            <a:spLocks noGrp="1"/>
          </p:cNvSpPr>
          <p:nvPr>
            <p:ph type="body" sz="quarter" idx="33" hasCustomPrompt="1"/>
          </p:nvPr>
        </p:nvSpPr>
        <p:spPr>
          <a:xfrm>
            <a:off x="4789601" y="4161733"/>
            <a:ext cx="3698417" cy="338554"/>
          </a:xfrm>
          <a:prstGeom prst="rect">
            <a:avLst/>
          </a:prstGeom>
          <a:noFill/>
          <a:ln>
            <a:noFill/>
          </a:ln>
        </p:spPr>
        <p:txBody>
          <a:bodyPr wrap="square" lIns="91440" tIns="45720" rIns="91440" bIns="45720" anchor="t" anchorCtr="0">
            <a:spAutoFit/>
          </a:bodyPr>
          <a:lstStyle>
            <a:lvl1pPr marL="0" indent="0" algn="l">
              <a:spcBef>
                <a:spcPts val="0"/>
              </a:spcBef>
              <a:buNone/>
              <a:defRPr sz="16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 name="Title 2"/>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315247427"/>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45"/>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18"/>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p:cNvSpPr>
            <a:spLocks noGrp="1"/>
          </p:cNvSpPr>
          <p:nvPr>
            <p:ph type="body" sz="quarter" idx="32" hasCustomPrompt="1"/>
          </p:nvPr>
        </p:nvSpPr>
        <p:spPr>
          <a:xfrm>
            <a:off x="4681728" y="2208745"/>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9" name="Content Placeholder 2"/>
          <p:cNvSpPr>
            <a:spLocks noGrp="1"/>
          </p:cNvSpPr>
          <p:nvPr>
            <p:ph sz="quarter" idx="33"/>
          </p:nvPr>
        </p:nvSpPr>
        <p:spPr>
          <a:xfrm>
            <a:off x="4681728"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11"/>
          <p:cNvSpPr>
            <a:spLocks noGrp="1"/>
          </p:cNvSpPr>
          <p:nvPr>
            <p:ph type="body" sz="quarter" idx="34" hasCustomPrompt="1"/>
          </p:nvPr>
        </p:nvSpPr>
        <p:spPr>
          <a:xfrm>
            <a:off x="4681728" y="4059218"/>
            <a:ext cx="4005072"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31" name="Content Placeholder 2"/>
          <p:cNvSpPr>
            <a:spLocks noGrp="1"/>
          </p:cNvSpPr>
          <p:nvPr>
            <p:ph sz="quarter" idx="35"/>
          </p:nvPr>
        </p:nvSpPr>
        <p:spPr>
          <a:xfrm>
            <a:off x="4681728"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3" name="Text Placeholder 12"/>
          <p:cNvSpPr>
            <a:spLocks noGrp="1"/>
          </p:cNvSpPr>
          <p:nvPr>
            <p:ph type="body" sz="quarter" idx="16" hasCustomPrompt="1"/>
          </p:nvPr>
        </p:nvSpPr>
        <p:spPr bwMode="auto">
          <a:xfrm>
            <a:off x="223338"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a:t>Source placeholder; Arial 8pt. Publication Names are Italicized</a:t>
            </a:r>
          </a:p>
        </p:txBody>
      </p:sp>
    </p:spTree>
    <p:extLst>
      <p:ext uri="{BB962C8B-B14F-4D97-AF65-F5344CB8AC3E}">
        <p14:creationId xmlns:p14="http://schemas.microsoft.com/office/powerpoint/2010/main" val="1473878404"/>
      </p:ext>
    </p:extLst>
  </p:cSld>
  <p:clrMapOvr>
    <a:masterClrMapping/>
  </p:clrMapOvr>
  <p:transition>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45"/>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1"/>
          <p:cNvSpPr>
            <a:spLocks noGrp="1"/>
          </p:cNvSpPr>
          <p:nvPr>
            <p:ph type="body" sz="quarter" idx="24" hasCustomPrompt="1"/>
          </p:nvPr>
        </p:nvSpPr>
        <p:spPr>
          <a:xfrm>
            <a:off x="6057900" y="2208745"/>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19" name="Content Placeholder 2"/>
          <p:cNvSpPr>
            <a:spLocks noGrp="1"/>
          </p:cNvSpPr>
          <p:nvPr>
            <p:ph sz="quarter" idx="25"/>
          </p:nvPr>
        </p:nvSpPr>
        <p:spPr>
          <a:xfrm>
            <a:off x="6057900" y="2485733"/>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1"/>
          <p:cNvSpPr>
            <a:spLocks noGrp="1"/>
          </p:cNvSpPr>
          <p:nvPr>
            <p:ph type="body" sz="quarter" idx="27" hasCustomPrompt="1"/>
          </p:nvPr>
        </p:nvSpPr>
        <p:spPr>
          <a:xfrm>
            <a:off x="3263329" y="2208745"/>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1" name="Content Placeholder 2"/>
          <p:cNvSpPr>
            <a:spLocks noGrp="1"/>
          </p:cNvSpPr>
          <p:nvPr>
            <p:ph sz="quarter" idx="28"/>
          </p:nvPr>
        </p:nvSpPr>
        <p:spPr>
          <a:xfrm>
            <a:off x="3263329"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18"/>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p:cNvSpPr>
            <a:spLocks noGrp="1"/>
          </p:cNvSpPr>
          <p:nvPr>
            <p:ph type="body" sz="quarter" idx="32" hasCustomPrompt="1"/>
          </p:nvPr>
        </p:nvSpPr>
        <p:spPr>
          <a:xfrm>
            <a:off x="6057900" y="4059218"/>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5" name="Content Placeholder 2"/>
          <p:cNvSpPr>
            <a:spLocks noGrp="1"/>
          </p:cNvSpPr>
          <p:nvPr>
            <p:ph sz="quarter" idx="33"/>
          </p:nvPr>
        </p:nvSpPr>
        <p:spPr>
          <a:xfrm>
            <a:off x="6057900" y="4336209"/>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p:cNvSpPr>
            <a:spLocks noGrp="1"/>
          </p:cNvSpPr>
          <p:nvPr>
            <p:ph type="body" sz="quarter" idx="34" hasCustomPrompt="1"/>
          </p:nvPr>
        </p:nvSpPr>
        <p:spPr>
          <a:xfrm>
            <a:off x="3263329" y="4059218"/>
            <a:ext cx="2624328" cy="276999"/>
          </a:xfrm>
          <a:prstGeom prst="rect">
            <a:avLst/>
          </a:prstGeom>
          <a:solidFill>
            <a:schemeClr val="tx1"/>
          </a:solidFill>
        </p:spPr>
        <p:txBody>
          <a:bodyPr lIns="91440" tIns="45720" rIns="91440" bIns="45720" anchor="t" anchorCtr="0">
            <a:spAutoFit/>
          </a:bodyPr>
          <a:lstStyle>
            <a:lvl1pPr marL="0" indent="0" algn="ctr">
              <a:spcBef>
                <a:spcPts val="0"/>
              </a:spcBef>
              <a:buNone/>
              <a:defRPr sz="1200" b="0" baseline="0">
                <a:solidFill>
                  <a:schemeClr val="bg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Title Header</a:t>
            </a:r>
          </a:p>
        </p:txBody>
      </p:sp>
      <p:sp>
        <p:nvSpPr>
          <p:cNvPr id="27" name="Content Placeholder 2"/>
          <p:cNvSpPr>
            <a:spLocks noGrp="1"/>
          </p:cNvSpPr>
          <p:nvPr>
            <p:ph sz="quarter" idx="35"/>
          </p:nvPr>
        </p:nvSpPr>
        <p:spPr>
          <a:xfrm>
            <a:off x="3263329"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200" dirty="0" smtClean="0"/>
            </a:lvl1pPr>
            <a:lvl2pPr>
              <a:defRPr lang="en-US" sz="1200" dirty="0" smtClean="0"/>
            </a:lvl2pPr>
            <a:lvl3pPr>
              <a:defRPr lang="en-US" sz="1200" dirty="0" smtClean="0"/>
            </a:lvl3pPr>
            <a:lvl4pPr>
              <a:defRPr lang="en-US" sz="1200" dirty="0" smtClean="0"/>
            </a:lvl4pPr>
            <a:lvl5pPr>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28" name="Text Placeholder 12"/>
          <p:cNvSpPr>
            <a:spLocks noGrp="1"/>
          </p:cNvSpPr>
          <p:nvPr>
            <p:ph type="body" sz="quarter" idx="16" hasCustomPrompt="1"/>
          </p:nvPr>
        </p:nvSpPr>
        <p:spPr bwMode="auto">
          <a:xfrm>
            <a:off x="223338" y="6194512"/>
            <a:ext cx="8692067" cy="282488"/>
          </a:xfrm>
          <a:prstGeom prst="rect">
            <a:avLst/>
          </a:prstGeom>
        </p:spPr>
        <p:txBody>
          <a:bodyPr vert="horz" wrap="square" lIns="91440" tIns="45720" rIns="91440" bIns="45720" rtlCol="0" anchor="b" anchorCtr="0">
            <a:noAutofit/>
          </a:bodyPr>
          <a:lstStyle>
            <a:lvl1pPr marL="0" indent="0">
              <a:buNone/>
              <a:defRPr lang="en-US" sz="800" dirty="0" smtClean="0">
                <a:solidFill>
                  <a:srgbClr val="000000"/>
                </a:solidFill>
                <a:cs typeface="Arial" pitchFamily="34" charset="0"/>
              </a:defRPr>
            </a:lvl1pPr>
          </a:lstStyle>
          <a:p>
            <a:pPr lvl="0">
              <a:lnSpc>
                <a:spcPct val="90000"/>
              </a:lnSpc>
              <a:spcBef>
                <a:spcPts val="200"/>
              </a:spcBef>
            </a:pPr>
            <a:r>
              <a:rPr lang="en-US" dirty="0"/>
              <a:t>Source placeholder; Arial 8pt. Publication Names are Italicized</a:t>
            </a:r>
          </a:p>
        </p:txBody>
      </p:sp>
    </p:spTree>
    <p:extLst>
      <p:ext uri="{BB962C8B-B14F-4D97-AF65-F5344CB8AC3E}">
        <p14:creationId xmlns:p14="http://schemas.microsoft.com/office/powerpoint/2010/main" val="4143645205"/>
      </p:ext>
    </p:extLst>
  </p:cSld>
  <p:clrMapOvr>
    <a:masterClrMapping/>
  </p:clrMapOvr>
  <p:transition>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228600" y="1601860"/>
            <a:ext cx="8686800" cy="4570340"/>
          </a:xfrm>
          <a:prstGeom prst="rect">
            <a:avLst/>
          </a:prstGeom>
        </p:spPr>
        <p:txBody>
          <a:bodyPr lIns="91440" tIns="45720" rIns="91440" bIns="45720" anchor="t">
            <a:noAutofit/>
          </a:bodyPr>
          <a:lstStyle>
            <a:lvl1pPr marL="0" indent="0">
              <a:buNone/>
              <a:defRPr sz="1400" baseline="0">
                <a:solidFill>
                  <a:schemeClr val="bg2"/>
                </a:solidFill>
              </a:defRPr>
            </a:lvl1pPr>
          </a:lstStyle>
          <a:p>
            <a:pPr marL="0" indent="0">
              <a:buNone/>
            </a:pPr>
            <a:r>
              <a:rPr lang="en-US" sz="1200" dirty="0"/>
              <a:t>Click to edit 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Disclosure</a:t>
            </a:r>
          </a:p>
        </p:txBody>
      </p:sp>
    </p:spTree>
    <p:extLst>
      <p:ext uri="{BB962C8B-B14F-4D97-AF65-F5344CB8AC3E}">
        <p14:creationId xmlns:p14="http://schemas.microsoft.com/office/powerpoint/2010/main" val="519388676"/>
      </p:ext>
    </p:extLst>
  </p:cSld>
  <p:clrMapOvr>
    <a:masterClrMapping/>
  </p:clrMapOvr>
  <p:transition>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7514" y="3051813"/>
            <a:ext cx="3268980" cy="754381"/>
          </a:xfrm>
          <a:prstGeom prst="rect">
            <a:avLst/>
          </a:prstGeom>
        </p:spPr>
      </p:pic>
    </p:spTree>
    <p:extLst>
      <p:ext uri="{BB962C8B-B14F-4D97-AF65-F5344CB8AC3E}">
        <p14:creationId xmlns:p14="http://schemas.microsoft.com/office/powerpoint/2010/main" val="1467290397"/>
      </p:ext>
    </p:extLst>
  </p:cSld>
  <p:clrMapOvr>
    <a:masterClrMapping/>
  </p:clrMapOvr>
  <p:transition>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99709"/>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201036"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200"/>
              </a:spcBef>
              <a:buFont typeface="Arial" pitchFamily="34" charset="0"/>
              <a:buNone/>
              <a:defRPr/>
            </a:lvl1pPr>
          </a:lstStyle>
          <a:p>
            <a:pPr marL="0" indent="0">
              <a:spcBef>
                <a:spcPts val="1200"/>
              </a:spcBef>
              <a:buFont typeface="Arial" pitchFamily="34" charset="0"/>
              <a:buNone/>
            </a:pPr>
            <a:r>
              <a:rPr lang="en-US" sz="1400" dirty="0" err="1">
                <a:solidFill>
                  <a:srgbClr val="000000"/>
                </a:solidFill>
              </a:rPr>
              <a:t>Vestibulum</a:t>
            </a:r>
            <a:r>
              <a:rPr lang="en-US" sz="1400" dirty="0">
                <a:solidFill>
                  <a:srgbClr val="000000"/>
                </a:solidFill>
              </a:rPr>
              <a:t> id ligula porta </a:t>
            </a:r>
            <a:r>
              <a:rPr lang="en-US" sz="1400" dirty="0" err="1">
                <a:solidFill>
                  <a:srgbClr val="000000"/>
                </a:solidFill>
              </a:rPr>
              <a:t>felis</a:t>
            </a:r>
            <a:r>
              <a:rPr lang="en-US" sz="1400" dirty="0">
                <a:solidFill>
                  <a:srgbClr val="000000"/>
                </a:solidFill>
              </a:rPr>
              <a:t> </a:t>
            </a:r>
            <a:r>
              <a:rPr lang="en-US" sz="1400" dirty="0" err="1">
                <a:solidFill>
                  <a:srgbClr val="000000"/>
                </a:solidFill>
              </a:rPr>
              <a:t>euismod</a:t>
            </a:r>
            <a:r>
              <a:rPr lang="en-US" sz="1400" dirty="0">
                <a:solidFill>
                  <a:srgbClr val="000000"/>
                </a:solidFill>
              </a:rPr>
              <a:t> semper. </a:t>
            </a:r>
            <a:r>
              <a:rPr lang="en-US" sz="1400" dirty="0" err="1">
                <a:solidFill>
                  <a:srgbClr val="000000"/>
                </a:solidFill>
              </a:rPr>
              <a:t>Vivamus</a:t>
            </a:r>
            <a:r>
              <a:rPr lang="en-US" sz="1400" dirty="0">
                <a:solidFill>
                  <a:srgbClr val="000000"/>
                </a:solidFill>
              </a:rPr>
              <a:t> </a:t>
            </a:r>
            <a:r>
              <a:rPr lang="en-US" sz="1400" dirty="0" err="1">
                <a:solidFill>
                  <a:srgbClr val="000000"/>
                </a:solidFill>
              </a:rPr>
              <a:t>sagittis</a:t>
            </a:r>
            <a:r>
              <a:rPr lang="en-US" sz="1400" dirty="0">
                <a:solidFill>
                  <a:srgbClr val="000000"/>
                </a:solidFill>
              </a:rPr>
              <a:t> lacus </a:t>
            </a:r>
            <a:r>
              <a:rPr lang="en-US" sz="1400" dirty="0" err="1">
                <a:solidFill>
                  <a:srgbClr val="000000"/>
                </a:solidFill>
              </a:rPr>
              <a:t>vel</a:t>
            </a:r>
            <a:r>
              <a:rPr lang="en-US" sz="1400" dirty="0">
                <a:solidFill>
                  <a:srgbClr val="000000"/>
                </a:solidFill>
              </a:rPr>
              <a:t> </a:t>
            </a:r>
            <a:r>
              <a:rPr lang="en-US" sz="1400" dirty="0" err="1">
                <a:solidFill>
                  <a:srgbClr val="000000"/>
                </a:solidFill>
              </a:rPr>
              <a:t>augue</a:t>
            </a:r>
            <a:r>
              <a:rPr lang="en-US" sz="1400" dirty="0">
                <a:solidFill>
                  <a:srgbClr val="000000"/>
                </a:solidFill>
              </a:rPr>
              <a:t> </a:t>
            </a:r>
            <a:r>
              <a:rPr lang="en-US" sz="1400" dirty="0" err="1">
                <a:solidFill>
                  <a:srgbClr val="000000"/>
                </a:solidFill>
              </a:rPr>
              <a:t>laoreet</a:t>
            </a:r>
            <a:r>
              <a:rPr lang="en-US" sz="1400" dirty="0">
                <a:solidFill>
                  <a:srgbClr val="000000"/>
                </a:solidFill>
              </a:rPr>
              <a:t> </a:t>
            </a:r>
            <a:r>
              <a:rPr lang="en-US" sz="1400" dirty="0" err="1">
                <a:solidFill>
                  <a:srgbClr val="000000"/>
                </a:solidFill>
              </a:rPr>
              <a:t>rutrum</a:t>
            </a:r>
            <a:r>
              <a:rPr lang="en-US" sz="1400" dirty="0">
                <a:solidFill>
                  <a:srgbClr val="000000"/>
                </a:solidFill>
              </a:rPr>
              <a:t> </a:t>
            </a:r>
            <a:r>
              <a:rPr lang="en-US" sz="1400" dirty="0" err="1">
                <a:solidFill>
                  <a:srgbClr val="000000"/>
                </a:solidFill>
              </a:rPr>
              <a:t>faucibus</a:t>
            </a:r>
            <a:r>
              <a:rPr lang="en-US" sz="1400" dirty="0">
                <a:solidFill>
                  <a:srgbClr val="000000"/>
                </a:solidFill>
              </a:rPr>
              <a:t> dolor </a:t>
            </a:r>
            <a:r>
              <a:rPr lang="en-US" sz="1400" dirty="0" err="1">
                <a:solidFill>
                  <a:srgbClr val="000000"/>
                </a:solidFill>
              </a:rPr>
              <a:t>auctor</a:t>
            </a:r>
            <a:r>
              <a:rPr lang="en-US" sz="1400" dirty="0">
                <a:solidFill>
                  <a:srgbClr val="000000"/>
                </a:solidFill>
              </a:rPr>
              <a:t>. Lorem ipsum dolor sit </a:t>
            </a:r>
            <a:r>
              <a:rPr lang="en-US" sz="1400" dirty="0" err="1">
                <a:solidFill>
                  <a:srgbClr val="000000"/>
                </a:solidFill>
              </a:rPr>
              <a:t>amet</a:t>
            </a:r>
            <a:r>
              <a:rPr lang="en-US" sz="1400" dirty="0">
                <a:solidFill>
                  <a:srgbClr val="000000"/>
                </a:solidFill>
              </a:rPr>
              <a:t>, </a:t>
            </a:r>
            <a:r>
              <a:rPr lang="en-US" sz="1400" dirty="0" err="1">
                <a:solidFill>
                  <a:srgbClr val="000000"/>
                </a:solidFill>
              </a:rPr>
              <a:t>consectetur</a:t>
            </a:r>
            <a:r>
              <a:rPr lang="en-US" sz="1400" dirty="0">
                <a:solidFill>
                  <a:srgbClr val="000000"/>
                </a:solidFill>
              </a:rPr>
              <a:t> </a:t>
            </a:r>
            <a:r>
              <a:rPr lang="en-US" sz="1400" dirty="0" err="1">
                <a:solidFill>
                  <a:srgbClr val="000000"/>
                </a:solidFill>
              </a:rPr>
              <a:t>adipiscing</a:t>
            </a:r>
            <a:r>
              <a:rPr lang="en-US" sz="1400" dirty="0">
                <a:solidFill>
                  <a:srgbClr val="000000"/>
                </a:solidFill>
              </a:rPr>
              <a:t> </a:t>
            </a:r>
            <a:r>
              <a:rPr lang="en-US" sz="1400" dirty="0" err="1">
                <a:solidFill>
                  <a:srgbClr val="000000"/>
                </a:solidFill>
              </a:rPr>
              <a:t>elit</a:t>
            </a:r>
            <a:r>
              <a:rPr lang="en-US" sz="1400" dirty="0">
                <a:solidFill>
                  <a:srgbClr val="000000"/>
                </a:solidFill>
              </a:rPr>
              <a:t>. </a:t>
            </a:r>
            <a:r>
              <a:rPr lang="en-US" sz="1400" dirty="0" err="1">
                <a:solidFill>
                  <a:srgbClr val="000000"/>
                </a:solidFill>
              </a:rPr>
              <a:t>Nullam</a:t>
            </a:r>
            <a:r>
              <a:rPr lang="en-US" sz="1400" dirty="0">
                <a:solidFill>
                  <a:srgbClr val="000000"/>
                </a:solidFill>
              </a:rPr>
              <a:t> </a:t>
            </a:r>
            <a:r>
              <a:rPr lang="en-US" sz="1400" dirty="0" err="1">
                <a:solidFill>
                  <a:srgbClr val="000000"/>
                </a:solidFill>
              </a:rPr>
              <a:t>quis</a:t>
            </a:r>
            <a:r>
              <a:rPr lang="en-US" sz="1400" dirty="0">
                <a:solidFill>
                  <a:srgbClr val="000000"/>
                </a:solidFill>
              </a:rPr>
              <a:t> </a:t>
            </a:r>
            <a:r>
              <a:rPr lang="en-US" sz="1400" dirty="0" err="1">
                <a:solidFill>
                  <a:srgbClr val="000000"/>
                </a:solidFill>
              </a:rPr>
              <a:t>risus</a:t>
            </a:r>
            <a:r>
              <a:rPr lang="en-US" sz="1400" dirty="0">
                <a:solidFill>
                  <a:srgbClr val="000000"/>
                </a:solidFill>
              </a:rPr>
              <a:t> </a:t>
            </a:r>
            <a:r>
              <a:rPr lang="en-US" sz="1400" dirty="0" err="1">
                <a:solidFill>
                  <a:srgbClr val="000000"/>
                </a:solidFill>
              </a:rPr>
              <a:t>eget</a:t>
            </a:r>
            <a:r>
              <a:rPr lang="en-US" sz="1400" dirty="0">
                <a:solidFill>
                  <a:srgbClr val="000000"/>
                </a:solidFill>
              </a:rPr>
              <a:t> </a:t>
            </a:r>
            <a:r>
              <a:rPr lang="en-US" sz="1400" dirty="0" err="1">
                <a:solidFill>
                  <a:srgbClr val="000000"/>
                </a:solidFill>
              </a:rPr>
              <a:t>urna</a:t>
            </a:r>
            <a:r>
              <a:rPr lang="en-US" sz="1400" dirty="0">
                <a:solidFill>
                  <a:srgbClr val="000000"/>
                </a:solidFill>
              </a:rPr>
              <a:t> </a:t>
            </a:r>
            <a:r>
              <a:rPr lang="en-US" sz="1400" dirty="0" err="1">
                <a:solidFill>
                  <a:srgbClr val="000000"/>
                </a:solidFill>
              </a:rPr>
              <a:t>mollis</a:t>
            </a:r>
            <a:r>
              <a:rPr lang="en-US" sz="1400" dirty="0">
                <a:solidFill>
                  <a:srgbClr val="000000"/>
                </a:solidFill>
              </a:rPr>
              <a:t> </a:t>
            </a:r>
            <a:r>
              <a:rPr lang="en-US" sz="1400" dirty="0" err="1">
                <a:solidFill>
                  <a:srgbClr val="000000"/>
                </a:solidFill>
              </a:rPr>
              <a:t>ornare</a:t>
            </a:r>
            <a:r>
              <a:rPr lang="en-US" sz="1400" dirty="0">
                <a:solidFill>
                  <a:srgbClr val="000000"/>
                </a:solidFill>
              </a:rPr>
              <a:t> </a:t>
            </a:r>
            <a:r>
              <a:rPr lang="en-US" sz="1400" dirty="0" err="1">
                <a:solidFill>
                  <a:srgbClr val="000000"/>
                </a:solidFill>
              </a:rPr>
              <a:t>vel</a:t>
            </a:r>
            <a:r>
              <a:rPr lang="en-US" sz="1400" dirty="0">
                <a:solidFill>
                  <a:srgbClr val="000000"/>
                </a:solidFill>
              </a:rPr>
              <a:t> </a:t>
            </a:r>
            <a:r>
              <a:rPr lang="en-US" sz="1400" dirty="0" err="1">
                <a:solidFill>
                  <a:srgbClr val="000000"/>
                </a:solidFill>
              </a:rPr>
              <a:t>eu</a:t>
            </a:r>
            <a:r>
              <a:rPr lang="en-US" sz="1400" dirty="0">
                <a:solidFill>
                  <a:srgbClr val="000000"/>
                </a:solidFill>
              </a:rPr>
              <a:t> </a:t>
            </a:r>
            <a:r>
              <a:rPr lang="en-US" sz="1400" dirty="0" err="1">
                <a:solidFill>
                  <a:srgbClr val="000000"/>
                </a:solidFill>
              </a:rPr>
              <a:t>leo</a:t>
            </a:r>
            <a:r>
              <a:rPr lang="en-US" sz="1400" dirty="0">
                <a:solidFill>
                  <a:srgbClr val="000000"/>
                </a:solidFill>
              </a:rPr>
              <a:t>. </a:t>
            </a:r>
            <a:r>
              <a:rPr lang="en-US" sz="1400" dirty="0" err="1">
                <a:solidFill>
                  <a:srgbClr val="000000"/>
                </a:solidFill>
              </a:rPr>
              <a:t>Donec</a:t>
            </a:r>
            <a:r>
              <a:rPr lang="en-US" sz="1400" dirty="0">
                <a:solidFill>
                  <a:srgbClr val="000000"/>
                </a:solidFill>
              </a:rPr>
              <a:t> id </a:t>
            </a:r>
            <a:r>
              <a:rPr lang="en-US" sz="1400" dirty="0" err="1">
                <a:solidFill>
                  <a:srgbClr val="000000"/>
                </a:solidFill>
              </a:rPr>
              <a:t>elit</a:t>
            </a:r>
            <a:r>
              <a:rPr lang="en-US" sz="1400" dirty="0">
                <a:solidFill>
                  <a:srgbClr val="000000"/>
                </a:solidFill>
              </a:rPr>
              <a:t> non mi porta gravida at </a:t>
            </a:r>
            <a:r>
              <a:rPr lang="en-US" sz="1400" dirty="0" err="1">
                <a:solidFill>
                  <a:srgbClr val="000000"/>
                </a:solidFill>
              </a:rPr>
              <a:t>eget</a:t>
            </a:r>
            <a:r>
              <a:rPr lang="en-US" sz="1400" dirty="0">
                <a:solidFill>
                  <a:srgbClr val="000000"/>
                </a:solidFill>
              </a:rPr>
              <a:t> </a:t>
            </a:r>
            <a:r>
              <a:rPr lang="en-US" sz="1400" dirty="0" err="1">
                <a:solidFill>
                  <a:srgbClr val="000000"/>
                </a:solidFill>
              </a:rPr>
              <a:t>metus</a:t>
            </a:r>
            <a:r>
              <a:rPr lang="en-US" sz="1400" dirty="0">
                <a:solidFill>
                  <a:srgbClr val="000000"/>
                </a:solidFill>
              </a:rPr>
              <a:t>. </a:t>
            </a:r>
            <a:r>
              <a:rPr lang="en-US" sz="1400" dirty="0" err="1">
                <a:solidFill>
                  <a:srgbClr val="000000"/>
                </a:solidFill>
              </a:rPr>
              <a:t>Aenean</a:t>
            </a:r>
            <a:r>
              <a:rPr lang="en-US" sz="1400" dirty="0">
                <a:solidFill>
                  <a:srgbClr val="000000"/>
                </a:solidFill>
              </a:rPr>
              <a:t> </a:t>
            </a:r>
            <a:r>
              <a:rPr lang="en-US" sz="1400" dirty="0" err="1">
                <a:solidFill>
                  <a:srgbClr val="000000"/>
                </a:solidFill>
              </a:rPr>
              <a:t>lacinia</a:t>
            </a:r>
            <a:r>
              <a:rPr lang="en-US" sz="1400" dirty="0">
                <a:solidFill>
                  <a:srgbClr val="000000"/>
                </a:solidFill>
              </a:rPr>
              <a:t> </a:t>
            </a:r>
            <a:r>
              <a:rPr lang="en-US" sz="1400" dirty="0" err="1">
                <a:solidFill>
                  <a:srgbClr val="000000"/>
                </a:solidFill>
              </a:rPr>
              <a:t>bibendum</a:t>
            </a:r>
            <a:r>
              <a:rPr lang="en-US" sz="1400" dirty="0">
                <a:solidFill>
                  <a:srgbClr val="000000"/>
                </a:solidFill>
              </a:rPr>
              <a:t> </a:t>
            </a:r>
            <a:r>
              <a:rPr lang="en-US" sz="1400" dirty="0" err="1">
                <a:solidFill>
                  <a:srgbClr val="000000"/>
                </a:solidFill>
              </a:rPr>
              <a:t>nulla</a:t>
            </a:r>
            <a:r>
              <a:rPr lang="en-US" sz="1400" dirty="0">
                <a:solidFill>
                  <a:srgbClr val="000000"/>
                </a:solidFill>
              </a:rPr>
              <a:t> </a:t>
            </a:r>
            <a:r>
              <a:rPr lang="en-US" sz="1400" dirty="0" err="1">
                <a:solidFill>
                  <a:srgbClr val="000000"/>
                </a:solidFill>
              </a:rPr>
              <a:t>sed</a:t>
            </a:r>
            <a:r>
              <a:rPr lang="en-US" sz="1400" dirty="0">
                <a:solidFill>
                  <a:srgbClr val="000000"/>
                </a:solidFill>
              </a:rPr>
              <a:t> </a:t>
            </a:r>
            <a:r>
              <a:rPr lang="en-US" sz="1400" dirty="0" err="1">
                <a:solidFill>
                  <a:srgbClr val="000000"/>
                </a:solidFill>
              </a:rPr>
              <a:t>consectetur</a:t>
            </a:r>
            <a:r>
              <a:rPr lang="en-US" sz="1400" dirty="0">
                <a:solidFill>
                  <a:srgbClr val="000000"/>
                </a:solidFill>
              </a:rPr>
              <a:t>.</a:t>
            </a:r>
          </a:p>
        </p:txBody>
      </p:sp>
      <p:sp>
        <p:nvSpPr>
          <p:cNvPr id="4" name="Title 3"/>
          <p:cNvSpPr>
            <a:spLocks noGrp="1"/>
          </p:cNvSpPr>
          <p:nvPr>
            <p:ph type="title" hasCustomPrompt="1"/>
          </p:nvPr>
        </p:nvSpPr>
        <p:spPr>
          <a:xfrm>
            <a:off x="2586038"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4" name="TextBox 13"/>
          <p:cNvSpPr txBox="1"/>
          <p:nvPr userDrawn="1"/>
        </p:nvSpPr>
        <p:spPr bwMode="auto">
          <a:xfrm>
            <a:off x="226374"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15" name="Rectangle 50"/>
          <p:cNvSpPr>
            <a:spLocks noChangeArrowheads="1"/>
          </p:cNvSpPr>
          <p:nvPr userDrawn="1"/>
        </p:nvSpPr>
        <p:spPr bwMode="auto">
          <a:xfrm>
            <a:off x="683569"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2535098096"/>
      </p:ext>
    </p:extLst>
  </p:cSld>
  <p:clrMapOvr>
    <a:masterClrMapping/>
  </p:clrMapOvr>
  <p:transition>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1">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585" cap="none" baseline="0">
                <a:solidFill>
                  <a:schemeClr val="bg1"/>
                </a:solidFill>
              </a:defRPr>
            </a:lvl1pPr>
          </a:lstStyle>
          <a:p>
            <a:r>
              <a:rPr lang="en-US" dirty="0"/>
              <a:t>Cover Option 1: Title Arial Bold 28pt</a:t>
            </a:r>
          </a:p>
        </p:txBody>
      </p:sp>
      <p:sp>
        <p:nvSpPr>
          <p:cNvPr id="9"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477">
                <a:solidFill>
                  <a:schemeClr val="bg1"/>
                </a:solidFill>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dirty="0"/>
              <a:t>Click here to edit subtitle</a:t>
            </a:r>
          </a:p>
        </p:txBody>
      </p:sp>
      <p:sp>
        <p:nvSpPr>
          <p:cNvPr id="10"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554"/>
              </a:spcBef>
              <a:buNone/>
              <a:defRPr sz="1477" b="1">
                <a:solidFill>
                  <a:schemeClr val="bg1"/>
                </a:solidFill>
              </a:defRPr>
            </a:lvl1pPr>
            <a:lvl2pPr marL="1466" indent="0">
              <a:lnSpc>
                <a:spcPct val="100000"/>
              </a:lnSpc>
              <a:spcBef>
                <a:spcPts val="554"/>
              </a:spcBef>
              <a:buNone/>
              <a:defRPr sz="1292" b="0">
                <a:solidFill>
                  <a:schemeClr val="bg1"/>
                </a:solidFill>
              </a:defRPr>
            </a:lvl2pPr>
            <a:lvl3pPr marL="515828" indent="0">
              <a:spcBef>
                <a:spcPts val="554"/>
              </a:spcBef>
              <a:buNone/>
              <a:defRPr sz="1292"/>
            </a:lvl3pPr>
            <a:lvl4pPr marL="844083" indent="0">
              <a:spcBef>
                <a:spcPts val="554"/>
              </a:spcBef>
              <a:buNone/>
              <a:defRPr sz="1292"/>
            </a:lvl4pPr>
            <a:lvl5pPr marL="1109323" indent="0">
              <a:spcBef>
                <a:spcPts val="554"/>
              </a:spcBef>
              <a:buNone/>
              <a:defRPr sz="1292"/>
            </a:lvl5pPr>
          </a:lstStyle>
          <a:p>
            <a:pPr lvl="0"/>
            <a:r>
              <a:rPr lang="en-US" dirty="0" err="1"/>
              <a:t>Firstname</a:t>
            </a:r>
            <a:r>
              <a:rPr lang="en-US" dirty="0"/>
              <a:t> </a:t>
            </a:r>
            <a:r>
              <a:rPr lang="en-US" dirty="0" err="1"/>
              <a:t>Lastname</a:t>
            </a:r>
            <a:endParaRPr lang="en-US" dirty="0"/>
          </a:p>
        </p:txBody>
      </p:sp>
      <p:sp>
        <p:nvSpPr>
          <p:cNvPr id="11"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369"/>
              </a:spcBef>
              <a:buNone/>
              <a:defRPr sz="1108">
                <a:solidFill>
                  <a:schemeClr val="bg1"/>
                </a:solidFill>
              </a:defRPr>
            </a:lvl1pPr>
            <a:lvl2pPr marL="218347" indent="0">
              <a:lnSpc>
                <a:spcPct val="90000"/>
              </a:lnSpc>
              <a:spcBef>
                <a:spcPts val="0"/>
              </a:spcBef>
              <a:buNone/>
              <a:defRPr/>
            </a:lvl2pPr>
            <a:lvl3pPr marL="515828" indent="0">
              <a:lnSpc>
                <a:spcPct val="90000"/>
              </a:lnSpc>
              <a:spcBef>
                <a:spcPts val="0"/>
              </a:spcBef>
              <a:buNone/>
              <a:defRPr/>
            </a:lvl3pPr>
            <a:lvl4pPr marL="844083" indent="0">
              <a:lnSpc>
                <a:spcPct val="90000"/>
              </a:lnSpc>
              <a:spcBef>
                <a:spcPts val="0"/>
              </a:spcBef>
              <a:buNone/>
              <a:defRPr/>
            </a:lvl4pPr>
            <a:lvl5pPr marL="1109323" indent="0">
              <a:lnSpc>
                <a:spcPct val="90000"/>
              </a:lnSpc>
              <a:spcBef>
                <a:spcPts val="0"/>
              </a:spcBef>
              <a:buNone/>
              <a:defRPr/>
            </a:lvl5pPr>
          </a:lstStyle>
          <a:p>
            <a:pPr lvl="0"/>
            <a:r>
              <a:rPr lang="en-US" dirty="0"/>
              <a:t>Month DD, YYYY</a:t>
            </a:r>
          </a:p>
        </p:txBody>
      </p:sp>
      <p:sp>
        <p:nvSpPr>
          <p:cNvPr id="3"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292">
                <a:solidFill>
                  <a:schemeClr val="bg1"/>
                </a:solidFill>
              </a:defRPr>
            </a:lvl1pPr>
          </a:lstStyle>
          <a:p>
            <a:pPr lvl="0"/>
            <a:r>
              <a:rPr lang="en-US" dirty="0"/>
              <a:t>Business Line or Title</a:t>
            </a:r>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165059774"/>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
          <p15:clr>
            <a:srgbClr val="FBAE40"/>
          </p15:clr>
        </p15:guide>
        <p15:guide id="3" pos="732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2">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585" cap="none" baseline="0">
                <a:solidFill>
                  <a:schemeClr val="bg1"/>
                </a:solidFill>
              </a:defRPr>
            </a:lvl1pPr>
          </a:lstStyle>
          <a:p>
            <a:r>
              <a:rPr lang="en-US" dirty="0"/>
              <a:t>Cover Option 2: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477">
                <a:solidFill>
                  <a:schemeClr val="bg1"/>
                </a:solidFill>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554"/>
              </a:spcBef>
              <a:buNone/>
              <a:defRPr sz="1477" b="1">
                <a:solidFill>
                  <a:schemeClr val="bg1"/>
                </a:solidFill>
              </a:defRPr>
            </a:lvl1pPr>
            <a:lvl2pPr marL="1466" indent="0">
              <a:lnSpc>
                <a:spcPct val="100000"/>
              </a:lnSpc>
              <a:spcBef>
                <a:spcPts val="554"/>
              </a:spcBef>
              <a:buNone/>
              <a:defRPr sz="1292" b="0">
                <a:solidFill>
                  <a:schemeClr val="bg1"/>
                </a:solidFill>
              </a:defRPr>
            </a:lvl2pPr>
            <a:lvl3pPr marL="515828" indent="0">
              <a:spcBef>
                <a:spcPts val="554"/>
              </a:spcBef>
              <a:buNone/>
              <a:defRPr sz="1292"/>
            </a:lvl3pPr>
            <a:lvl4pPr marL="844083" indent="0">
              <a:spcBef>
                <a:spcPts val="554"/>
              </a:spcBef>
              <a:buNone/>
              <a:defRPr sz="1292"/>
            </a:lvl4pPr>
            <a:lvl5pPr marL="1109323" indent="0">
              <a:spcBef>
                <a:spcPts val="554"/>
              </a:spcBef>
              <a:buNone/>
              <a:defRPr sz="1292"/>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369"/>
              </a:spcBef>
              <a:buNone/>
              <a:defRPr sz="1108">
                <a:solidFill>
                  <a:schemeClr val="bg1"/>
                </a:solidFill>
              </a:defRPr>
            </a:lvl1pPr>
            <a:lvl2pPr marL="218347" indent="0">
              <a:lnSpc>
                <a:spcPct val="90000"/>
              </a:lnSpc>
              <a:spcBef>
                <a:spcPts val="0"/>
              </a:spcBef>
              <a:buNone/>
              <a:defRPr/>
            </a:lvl2pPr>
            <a:lvl3pPr marL="515828" indent="0">
              <a:lnSpc>
                <a:spcPct val="90000"/>
              </a:lnSpc>
              <a:spcBef>
                <a:spcPts val="0"/>
              </a:spcBef>
              <a:buNone/>
              <a:defRPr/>
            </a:lvl3pPr>
            <a:lvl4pPr marL="844083" indent="0">
              <a:lnSpc>
                <a:spcPct val="90000"/>
              </a:lnSpc>
              <a:spcBef>
                <a:spcPts val="0"/>
              </a:spcBef>
              <a:buNone/>
              <a:defRPr/>
            </a:lvl4pPr>
            <a:lvl5pPr marL="1109323"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292">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4136525212"/>
      </p:ext>
    </p:extLst>
  </p:cSld>
  <p:clrMapOvr>
    <a:masterClrMapping/>
  </p:clrMapOvr>
  <p:transition>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rrow_Cover Option 3">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auto">
          <a:xfrm>
            <a:off x="457200" y="2813548"/>
            <a:ext cx="4419600" cy="867930"/>
          </a:xfrm>
          <a:prstGeom prst="rect">
            <a:avLst/>
          </a:prstGeom>
        </p:spPr>
        <p:txBody>
          <a:bodyPr wrap="square" lIns="91440" tIns="45720" rIns="91440" bIns="45720" anchor="t" anchorCtr="0">
            <a:noAutofit/>
          </a:bodyPr>
          <a:lstStyle>
            <a:lvl1pPr>
              <a:lnSpc>
                <a:spcPct val="100000"/>
              </a:lnSpc>
              <a:spcBef>
                <a:spcPts val="0"/>
              </a:spcBef>
              <a:defRPr sz="2585" cap="none" baseline="0">
                <a:solidFill>
                  <a:schemeClr val="bg1"/>
                </a:solidFill>
              </a:defRPr>
            </a:lvl1pPr>
          </a:lstStyle>
          <a:p>
            <a:r>
              <a:rPr lang="en-US" dirty="0"/>
              <a:t>Cover Option 3: Title Arial Bold 28pt</a:t>
            </a:r>
          </a:p>
        </p:txBody>
      </p:sp>
      <p:sp>
        <p:nvSpPr>
          <p:cNvPr id="12" name="Subtitle 2"/>
          <p:cNvSpPr>
            <a:spLocks noGrp="1"/>
          </p:cNvSpPr>
          <p:nvPr>
            <p:ph type="subTitle" idx="1" hasCustomPrompt="1"/>
          </p:nvPr>
        </p:nvSpPr>
        <p:spPr bwMode="auto">
          <a:xfrm>
            <a:off x="457200" y="3890513"/>
            <a:ext cx="4419600" cy="341632"/>
          </a:xfrm>
          <a:prstGeom prst="rect">
            <a:avLst/>
          </a:prstGeom>
        </p:spPr>
        <p:txBody>
          <a:bodyPr wrap="square" lIns="91440" tIns="45720" rIns="91440" bIns="45720" anchor="t">
            <a:noAutofit/>
          </a:bodyPr>
          <a:lstStyle>
            <a:lvl1pPr marL="0" indent="0" algn="l">
              <a:lnSpc>
                <a:spcPct val="100000"/>
              </a:lnSpc>
              <a:spcBef>
                <a:spcPts val="0"/>
              </a:spcBef>
              <a:buNone/>
              <a:defRPr sz="1477">
                <a:solidFill>
                  <a:schemeClr val="bg1"/>
                </a:solidFill>
              </a:defRPr>
            </a:lvl1pPr>
            <a:lvl2pPr marL="422041" indent="0" algn="ctr">
              <a:buNone/>
              <a:defRPr>
                <a:solidFill>
                  <a:schemeClr val="tx1">
                    <a:tint val="75000"/>
                  </a:schemeClr>
                </a:solidFill>
              </a:defRPr>
            </a:lvl2pPr>
            <a:lvl3pPr marL="844083" indent="0" algn="ctr">
              <a:buNone/>
              <a:defRPr>
                <a:solidFill>
                  <a:schemeClr val="tx1">
                    <a:tint val="75000"/>
                  </a:schemeClr>
                </a:solidFill>
              </a:defRPr>
            </a:lvl3pPr>
            <a:lvl4pPr marL="1266124" indent="0" algn="ctr">
              <a:buNone/>
              <a:defRPr>
                <a:solidFill>
                  <a:schemeClr val="tx1">
                    <a:tint val="75000"/>
                  </a:schemeClr>
                </a:solidFill>
              </a:defRPr>
            </a:lvl4pPr>
            <a:lvl5pPr marL="1688165" indent="0" algn="ctr">
              <a:buNone/>
              <a:defRPr>
                <a:solidFill>
                  <a:schemeClr val="tx1">
                    <a:tint val="75000"/>
                  </a:schemeClr>
                </a:solidFill>
              </a:defRPr>
            </a:lvl5pPr>
            <a:lvl6pPr marL="2110207" indent="0" algn="ctr">
              <a:buNone/>
              <a:defRPr>
                <a:solidFill>
                  <a:schemeClr val="tx1">
                    <a:tint val="75000"/>
                  </a:schemeClr>
                </a:solidFill>
              </a:defRPr>
            </a:lvl6pPr>
            <a:lvl7pPr marL="2532248" indent="0" algn="ctr">
              <a:buNone/>
              <a:defRPr>
                <a:solidFill>
                  <a:schemeClr val="tx1">
                    <a:tint val="75000"/>
                  </a:schemeClr>
                </a:solidFill>
              </a:defRPr>
            </a:lvl7pPr>
            <a:lvl8pPr marL="2954289" indent="0" algn="ctr">
              <a:buNone/>
              <a:defRPr>
                <a:solidFill>
                  <a:schemeClr val="tx1">
                    <a:tint val="75000"/>
                  </a:schemeClr>
                </a:solidFill>
              </a:defRPr>
            </a:lvl8pPr>
            <a:lvl9pPr marL="3376331" indent="0" algn="ctr">
              <a:buNone/>
              <a:defRPr>
                <a:solidFill>
                  <a:schemeClr val="tx1">
                    <a:tint val="75000"/>
                  </a:schemeClr>
                </a:solidFill>
              </a:defRPr>
            </a:lvl9pPr>
          </a:lstStyle>
          <a:p>
            <a:r>
              <a:rPr lang="en-US" dirty="0"/>
              <a:t>Click here to edit subtitle</a:t>
            </a:r>
          </a:p>
        </p:txBody>
      </p:sp>
      <p:sp>
        <p:nvSpPr>
          <p:cNvPr id="13" name="Text Placeholder 12"/>
          <p:cNvSpPr>
            <a:spLocks noGrp="1"/>
          </p:cNvSpPr>
          <p:nvPr>
            <p:ph type="body" sz="quarter" idx="10" hasCustomPrompt="1"/>
          </p:nvPr>
        </p:nvSpPr>
        <p:spPr bwMode="auto">
          <a:xfrm>
            <a:off x="457200" y="4441180"/>
            <a:ext cx="4419600" cy="359420"/>
          </a:xfrm>
          <a:prstGeom prst="rect">
            <a:avLst/>
          </a:prstGeom>
        </p:spPr>
        <p:txBody>
          <a:bodyPr wrap="square" lIns="91440" tIns="45720" rIns="91440" bIns="45720" anchor="t">
            <a:noAutofit/>
          </a:bodyPr>
          <a:lstStyle>
            <a:lvl1pPr marL="0" indent="0">
              <a:lnSpc>
                <a:spcPct val="100000"/>
              </a:lnSpc>
              <a:spcBef>
                <a:spcPts val="554"/>
              </a:spcBef>
              <a:buNone/>
              <a:defRPr sz="1477" b="1">
                <a:solidFill>
                  <a:schemeClr val="bg1"/>
                </a:solidFill>
              </a:defRPr>
            </a:lvl1pPr>
            <a:lvl2pPr marL="1466" indent="0">
              <a:lnSpc>
                <a:spcPct val="100000"/>
              </a:lnSpc>
              <a:spcBef>
                <a:spcPts val="554"/>
              </a:spcBef>
              <a:buNone/>
              <a:defRPr sz="1292" b="0">
                <a:solidFill>
                  <a:schemeClr val="bg1"/>
                </a:solidFill>
              </a:defRPr>
            </a:lvl2pPr>
            <a:lvl3pPr marL="515828" indent="0">
              <a:spcBef>
                <a:spcPts val="554"/>
              </a:spcBef>
              <a:buNone/>
              <a:defRPr sz="1292"/>
            </a:lvl3pPr>
            <a:lvl4pPr marL="844083" indent="0">
              <a:spcBef>
                <a:spcPts val="554"/>
              </a:spcBef>
              <a:buNone/>
              <a:defRPr sz="1292"/>
            </a:lvl4pPr>
            <a:lvl5pPr marL="1109323" indent="0">
              <a:spcBef>
                <a:spcPts val="554"/>
              </a:spcBef>
              <a:buNone/>
              <a:defRPr sz="1292"/>
            </a:lvl5pPr>
          </a:lstStyle>
          <a:p>
            <a:pPr lvl="0"/>
            <a:r>
              <a:rPr lang="en-US" dirty="0" err="1"/>
              <a:t>Firstname</a:t>
            </a:r>
            <a:r>
              <a:rPr lang="en-US" dirty="0"/>
              <a:t> </a:t>
            </a:r>
            <a:r>
              <a:rPr lang="en-US" dirty="0" err="1"/>
              <a:t>Lastname</a:t>
            </a:r>
            <a:endParaRPr lang="en-US" dirty="0"/>
          </a:p>
        </p:txBody>
      </p:sp>
      <p:sp>
        <p:nvSpPr>
          <p:cNvPr id="14" name="Text Placeholder 14"/>
          <p:cNvSpPr>
            <a:spLocks noGrp="1"/>
          </p:cNvSpPr>
          <p:nvPr>
            <p:ph type="body" sz="quarter" idx="11" hasCustomPrompt="1"/>
          </p:nvPr>
        </p:nvSpPr>
        <p:spPr bwMode="auto">
          <a:xfrm>
            <a:off x="457200" y="5556748"/>
            <a:ext cx="4419600" cy="258532"/>
          </a:xfrm>
          <a:prstGeom prst="rect">
            <a:avLst/>
          </a:prstGeom>
        </p:spPr>
        <p:txBody>
          <a:bodyPr wrap="square" lIns="91440" tIns="45720" rIns="91440" bIns="45720" anchor="t">
            <a:noAutofit/>
          </a:bodyPr>
          <a:lstStyle>
            <a:lvl1pPr marL="0" indent="0">
              <a:lnSpc>
                <a:spcPct val="100000"/>
              </a:lnSpc>
              <a:spcBef>
                <a:spcPts val="369"/>
              </a:spcBef>
              <a:buNone/>
              <a:defRPr sz="1108">
                <a:solidFill>
                  <a:schemeClr val="bg1"/>
                </a:solidFill>
              </a:defRPr>
            </a:lvl1pPr>
            <a:lvl2pPr marL="218347" indent="0">
              <a:lnSpc>
                <a:spcPct val="90000"/>
              </a:lnSpc>
              <a:spcBef>
                <a:spcPts val="0"/>
              </a:spcBef>
              <a:buNone/>
              <a:defRPr/>
            </a:lvl2pPr>
            <a:lvl3pPr marL="515828" indent="0">
              <a:lnSpc>
                <a:spcPct val="90000"/>
              </a:lnSpc>
              <a:spcBef>
                <a:spcPts val="0"/>
              </a:spcBef>
              <a:buNone/>
              <a:defRPr/>
            </a:lvl3pPr>
            <a:lvl4pPr marL="844083" indent="0">
              <a:lnSpc>
                <a:spcPct val="90000"/>
              </a:lnSpc>
              <a:spcBef>
                <a:spcPts val="0"/>
              </a:spcBef>
              <a:buNone/>
              <a:defRPr/>
            </a:lvl4pPr>
            <a:lvl5pPr marL="1109323" indent="0">
              <a:lnSpc>
                <a:spcPct val="90000"/>
              </a:lnSpc>
              <a:spcBef>
                <a:spcPts val="0"/>
              </a:spcBef>
              <a:buNone/>
              <a:defRPr/>
            </a:lvl5pPr>
          </a:lstStyle>
          <a:p>
            <a:pPr lvl="0"/>
            <a:r>
              <a:rPr lang="en-US" dirty="0"/>
              <a:t>Month DD, YYYY</a:t>
            </a:r>
          </a:p>
        </p:txBody>
      </p:sp>
      <p:sp>
        <p:nvSpPr>
          <p:cNvPr id="15" name="Text Placeholder 2"/>
          <p:cNvSpPr>
            <a:spLocks noGrp="1"/>
          </p:cNvSpPr>
          <p:nvPr>
            <p:ph type="body" sz="quarter" idx="12" hasCustomPrompt="1"/>
          </p:nvPr>
        </p:nvSpPr>
        <p:spPr>
          <a:xfrm>
            <a:off x="457200" y="4800600"/>
            <a:ext cx="4419600" cy="304800"/>
          </a:xfrm>
          <a:prstGeom prst="rect">
            <a:avLst/>
          </a:prstGeom>
        </p:spPr>
        <p:txBody>
          <a:bodyPr lIns="91440" tIns="45720" rIns="91440" bIns="45720" anchor="t"/>
          <a:lstStyle>
            <a:lvl1pPr marL="0" indent="0">
              <a:buNone/>
              <a:defRPr sz="1292">
                <a:solidFill>
                  <a:schemeClr val="bg1"/>
                </a:solidFill>
              </a:defRPr>
            </a:lvl1pPr>
          </a:lstStyle>
          <a:p>
            <a:pPr lvl="0"/>
            <a:r>
              <a:rPr lang="en-US" dirty="0"/>
              <a:t>Business Line or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202" y="457200"/>
            <a:ext cx="1626416" cy="557328"/>
          </a:xfrm>
          <a:prstGeom prst="rect">
            <a:avLst/>
          </a:prstGeom>
        </p:spPr>
      </p:pic>
    </p:spTree>
    <p:extLst>
      <p:ext uri="{BB962C8B-B14F-4D97-AF65-F5344CB8AC3E}">
        <p14:creationId xmlns:p14="http://schemas.microsoft.com/office/powerpoint/2010/main" val="328545217"/>
      </p:ext>
    </p:extLst>
  </p:cSld>
  <p:clrMapOvr>
    <a:masterClrMapping/>
  </p:clrMapOvr>
  <p:transition>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rrow_Co-Branded Cover">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28600" y="3094470"/>
            <a:ext cx="8686800" cy="867930"/>
          </a:xfrm>
          <a:prstGeom prst="rect">
            <a:avLst/>
          </a:prstGeom>
        </p:spPr>
        <p:txBody>
          <a:bodyPr lIns="91440" tIns="45720" rIns="91440" bIns="45720" anchor="t"/>
          <a:lstStyle>
            <a:lvl1pPr>
              <a:defRPr sz="2585" baseline="0">
                <a:solidFill>
                  <a:schemeClr val="bg2"/>
                </a:solidFill>
              </a:defRPr>
            </a:lvl1pPr>
          </a:lstStyle>
          <a:p>
            <a:r>
              <a:rPr lang="en-US" dirty="0"/>
              <a:t>Co-Branded Cover Option Arial Bold 28pt</a:t>
            </a:r>
          </a:p>
        </p:txBody>
      </p:sp>
      <p:sp>
        <p:nvSpPr>
          <p:cNvPr id="11" name="Subtitle 2"/>
          <p:cNvSpPr>
            <a:spLocks noGrp="1"/>
          </p:cNvSpPr>
          <p:nvPr>
            <p:ph type="subTitle" idx="1" hasCustomPrompt="1"/>
          </p:nvPr>
        </p:nvSpPr>
        <p:spPr>
          <a:xfrm>
            <a:off x="228600" y="3969528"/>
            <a:ext cx="8686800" cy="341632"/>
          </a:xfrm>
          <a:prstGeom prst="rect">
            <a:avLst/>
          </a:prstGeom>
        </p:spPr>
        <p:txBody>
          <a:bodyPr lIns="91440" tIns="45720" rIns="91440" bIns="45720" anchor="t"/>
          <a:lstStyle>
            <a:lvl1pPr marL="0" indent="0">
              <a:buNone/>
              <a:defRPr>
                <a:solidFill>
                  <a:schemeClr val="bg2"/>
                </a:solidFill>
              </a:defRPr>
            </a:lvl1pPr>
          </a:lstStyle>
          <a:p>
            <a:r>
              <a:rPr lang="en-US" dirty="0"/>
              <a:t>Subtitle</a:t>
            </a:r>
          </a:p>
        </p:txBody>
      </p:sp>
      <p:sp>
        <p:nvSpPr>
          <p:cNvPr id="12" name="Text Placeholder 3"/>
          <p:cNvSpPr>
            <a:spLocks noGrp="1"/>
          </p:cNvSpPr>
          <p:nvPr>
            <p:ph type="body" sz="quarter" idx="10" hasCustomPrompt="1"/>
          </p:nvPr>
        </p:nvSpPr>
        <p:spPr>
          <a:xfrm>
            <a:off x="228606" y="4520195"/>
            <a:ext cx="8686799" cy="369332"/>
          </a:xfrm>
          <a:prstGeom prst="rect">
            <a:avLst/>
          </a:prstGeom>
        </p:spPr>
        <p:txBody>
          <a:bodyPr lIns="91440" tIns="45720" rIns="91440" bIns="45720" anchor="t"/>
          <a:lstStyle>
            <a:lvl1pPr marL="0" indent="0">
              <a:buNone/>
              <a:defRPr sz="1477" b="1">
                <a:solidFill>
                  <a:schemeClr val="bg2"/>
                </a:solidFill>
              </a:defRPr>
            </a:lvl1pPr>
          </a:lstStyle>
          <a:p>
            <a:pPr marL="0" indent="0">
              <a:buNone/>
            </a:pPr>
            <a:r>
              <a:rPr lang="en-US" dirty="0" err="1"/>
              <a:t>Firstname</a:t>
            </a:r>
            <a:r>
              <a:rPr lang="en-US" dirty="0"/>
              <a:t> </a:t>
            </a:r>
            <a:r>
              <a:rPr lang="en-US" dirty="0" err="1"/>
              <a:t>Lastname</a:t>
            </a:r>
            <a:endParaRPr lang="en-US" dirty="0"/>
          </a:p>
        </p:txBody>
      </p:sp>
      <p:sp>
        <p:nvSpPr>
          <p:cNvPr id="13" name="Text Placeholder 4"/>
          <p:cNvSpPr>
            <a:spLocks noGrp="1"/>
          </p:cNvSpPr>
          <p:nvPr>
            <p:ph type="body" sz="quarter" idx="11" hasCustomPrompt="1"/>
          </p:nvPr>
        </p:nvSpPr>
        <p:spPr>
          <a:xfrm>
            <a:off x="228605" y="5208495"/>
            <a:ext cx="8686799" cy="268650"/>
          </a:xfrm>
          <a:prstGeom prst="rect">
            <a:avLst/>
          </a:prstGeom>
        </p:spPr>
        <p:txBody>
          <a:bodyPr lIns="91440" tIns="45720" rIns="91440" bIns="45720" anchor="t"/>
          <a:lstStyle>
            <a:lvl1pPr marL="0" indent="0">
              <a:buNone/>
              <a:defRPr sz="1108" baseline="0">
                <a:solidFill>
                  <a:schemeClr val="bg2"/>
                </a:solidFill>
              </a:defRPr>
            </a:lvl1pPr>
          </a:lstStyle>
          <a:p>
            <a:pPr marL="0" indent="0">
              <a:buNone/>
            </a:pPr>
            <a:r>
              <a:rPr lang="en-US" dirty="0"/>
              <a:t>Month DD, YYYY</a:t>
            </a:r>
          </a:p>
        </p:txBody>
      </p:sp>
      <p:sp>
        <p:nvSpPr>
          <p:cNvPr id="14" name="Text Placeholder 5"/>
          <p:cNvSpPr>
            <a:spLocks noGrp="1"/>
          </p:cNvSpPr>
          <p:nvPr>
            <p:ph type="body" sz="quarter" idx="12" hasCustomPrompt="1"/>
          </p:nvPr>
        </p:nvSpPr>
        <p:spPr>
          <a:xfrm>
            <a:off x="228599" y="4889420"/>
            <a:ext cx="8686800" cy="319087"/>
          </a:xfrm>
          <a:prstGeom prst="rect">
            <a:avLst/>
          </a:prstGeom>
        </p:spPr>
        <p:txBody>
          <a:bodyPr lIns="91440" tIns="45720" rIns="91440" bIns="45720" anchor="t"/>
          <a:lstStyle>
            <a:lvl1pPr marL="0" indent="0">
              <a:buNone/>
              <a:defRPr baseline="0">
                <a:solidFill>
                  <a:schemeClr val="bg2"/>
                </a:solidFill>
              </a:defRPr>
            </a:lvl1pPr>
          </a:lstStyle>
          <a:p>
            <a:pPr marL="0" indent="0">
              <a:buNone/>
            </a:pPr>
            <a:r>
              <a:rPr lang="en-US" dirty="0"/>
              <a:t>Business Title 1, Line of Business</a:t>
            </a:r>
          </a:p>
        </p:txBody>
      </p:sp>
      <p:sp>
        <p:nvSpPr>
          <p:cNvPr id="15" name="Rectangle 14"/>
          <p:cNvSpPr/>
          <p:nvPr userDrawn="1"/>
        </p:nvSpPr>
        <p:spPr>
          <a:xfrm>
            <a:off x="1" y="281941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0000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2" y="6047670"/>
            <a:ext cx="1626416" cy="557328"/>
          </a:xfrm>
          <a:prstGeom prst="rect">
            <a:avLst/>
          </a:prstGeom>
        </p:spPr>
      </p:pic>
    </p:spTree>
    <p:extLst>
      <p:ext uri="{BB962C8B-B14F-4D97-AF65-F5344CB8AC3E}">
        <p14:creationId xmlns:p14="http://schemas.microsoft.com/office/powerpoint/2010/main" val="433502677"/>
      </p:ext>
    </p:extLst>
  </p:cSld>
  <p:clrMapOvr>
    <a:masterClrMapping/>
  </p:clrMapOvr>
  <p:transition>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rrow_Speaker Panel">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1" y="1676411"/>
            <a:ext cx="9144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000000"/>
              </a:solidFill>
            </a:endParaRPr>
          </a:p>
        </p:txBody>
      </p:sp>
      <p:sp>
        <p:nvSpPr>
          <p:cNvPr id="19" name="Title 1"/>
          <p:cNvSpPr>
            <a:spLocks noGrp="1"/>
          </p:cNvSpPr>
          <p:nvPr>
            <p:ph type="ctrTitle" hasCustomPrompt="1"/>
          </p:nvPr>
        </p:nvSpPr>
        <p:spPr>
          <a:xfrm>
            <a:off x="228607" y="2133600"/>
            <a:ext cx="8686799" cy="867930"/>
          </a:xfrm>
          <a:prstGeom prst="rect">
            <a:avLst/>
          </a:prstGeom>
        </p:spPr>
        <p:txBody>
          <a:bodyPr lIns="91440" tIns="45720" rIns="91440" bIns="45720" anchor="t"/>
          <a:lstStyle>
            <a:lvl1pPr>
              <a:defRPr baseline="0">
                <a:solidFill>
                  <a:schemeClr val="bg2"/>
                </a:solidFill>
              </a:defRPr>
            </a:lvl1pPr>
          </a:lstStyle>
          <a:p>
            <a:r>
              <a:rPr lang="en-US" dirty="0"/>
              <a:t>Speaker Panel</a:t>
            </a:r>
          </a:p>
        </p:txBody>
      </p:sp>
      <p:sp>
        <p:nvSpPr>
          <p:cNvPr id="20" name="Subtitle 2"/>
          <p:cNvSpPr>
            <a:spLocks noGrp="1"/>
          </p:cNvSpPr>
          <p:nvPr>
            <p:ph type="subTitle" idx="1" hasCustomPrompt="1"/>
          </p:nvPr>
        </p:nvSpPr>
        <p:spPr>
          <a:xfrm>
            <a:off x="228607" y="3210565"/>
            <a:ext cx="8686799" cy="341632"/>
          </a:xfrm>
          <a:prstGeom prst="rect">
            <a:avLst/>
          </a:prstGeom>
        </p:spPr>
        <p:txBody>
          <a:bodyPr lIns="91440" tIns="45720" rIns="91440" bIns="45720" anchor="t"/>
          <a:lstStyle>
            <a:lvl1pPr marL="0" indent="0">
              <a:buNone/>
              <a:defRPr>
                <a:solidFill>
                  <a:schemeClr val="bg2"/>
                </a:solidFill>
              </a:defRPr>
            </a:lvl1pPr>
          </a:lstStyle>
          <a:p>
            <a:r>
              <a:rPr lang="en-US" dirty="0"/>
              <a:t>Click here to edit subtitle</a:t>
            </a:r>
          </a:p>
        </p:txBody>
      </p:sp>
      <p:sp>
        <p:nvSpPr>
          <p:cNvPr id="21" name="Text Placeholder 3"/>
          <p:cNvSpPr>
            <a:spLocks noGrp="1"/>
          </p:cNvSpPr>
          <p:nvPr>
            <p:ph type="body" sz="quarter" idx="13" hasCustomPrompt="1"/>
          </p:nvPr>
        </p:nvSpPr>
        <p:spPr>
          <a:xfrm>
            <a:off x="228600" y="3759954"/>
            <a:ext cx="2104464" cy="228600"/>
          </a:xfrm>
          <a:prstGeom prst="rect">
            <a:avLst/>
          </a:prstGeom>
        </p:spPr>
        <p:txBody>
          <a:bodyPr lIns="91440" tIns="45720" rIns="91440" bIns="45720" anchor="t"/>
          <a:lstStyle>
            <a:lvl1pPr marL="0" indent="0">
              <a:buNone/>
              <a:defRPr sz="923">
                <a:solidFill>
                  <a:schemeClr val="accent1"/>
                </a:solidFill>
              </a:defRPr>
            </a:lvl1pPr>
          </a:lstStyle>
          <a:p>
            <a:pPr lvl="0"/>
            <a:r>
              <a:rPr lang="en-US" dirty="0"/>
              <a:t>MODERATOR</a:t>
            </a:r>
          </a:p>
        </p:txBody>
      </p:sp>
      <p:sp>
        <p:nvSpPr>
          <p:cNvPr id="31" name="Text Placeholder 6"/>
          <p:cNvSpPr>
            <a:spLocks noGrp="1"/>
          </p:cNvSpPr>
          <p:nvPr>
            <p:ph type="body" sz="quarter" idx="14" hasCustomPrompt="1"/>
          </p:nvPr>
        </p:nvSpPr>
        <p:spPr>
          <a:xfrm>
            <a:off x="228600" y="3988554"/>
            <a:ext cx="2104464" cy="228600"/>
          </a:xfrm>
          <a:prstGeom prst="rect">
            <a:avLst/>
          </a:prstGeom>
        </p:spPr>
        <p:txBody>
          <a:bodyPr lIns="91440" tIns="45720" rIns="91440" bIns="45720" anchor="t"/>
          <a:lstStyle>
            <a:lvl1pPr marL="0" indent="0">
              <a:buNone/>
              <a:defRPr sz="1292" b="1">
                <a:solidFill>
                  <a:schemeClr val="bg2"/>
                </a:solidFill>
              </a:defRPr>
            </a:lvl1pPr>
            <a:lvl2pPr marL="218347" indent="0">
              <a:buNone/>
              <a:defRPr sz="1292" b="1"/>
            </a:lvl2pPr>
            <a:lvl3pPr marL="370751" indent="0">
              <a:buNone/>
              <a:defRPr sz="1292" b="1"/>
            </a:lvl3pPr>
            <a:lvl4pPr marL="524621" indent="0">
              <a:buNone/>
              <a:defRPr sz="1292" b="1"/>
            </a:lvl4pPr>
            <a:lvl5pPr marL="690213" indent="0">
              <a:buNone/>
              <a:defRPr sz="1292" b="1"/>
            </a:lvl5pPr>
          </a:lstStyle>
          <a:p>
            <a:pPr lvl="0"/>
            <a:r>
              <a:rPr lang="en-US" dirty="0" err="1"/>
              <a:t>Firstname</a:t>
            </a:r>
            <a:r>
              <a:rPr lang="en-US" dirty="0"/>
              <a:t> </a:t>
            </a:r>
            <a:r>
              <a:rPr lang="en-US" dirty="0" err="1"/>
              <a:t>Lastname</a:t>
            </a:r>
            <a:endParaRPr lang="en-US" dirty="0"/>
          </a:p>
        </p:txBody>
      </p:sp>
      <p:sp>
        <p:nvSpPr>
          <p:cNvPr id="32" name="Text Placeholder 8"/>
          <p:cNvSpPr>
            <a:spLocks noGrp="1"/>
          </p:cNvSpPr>
          <p:nvPr>
            <p:ph type="body" sz="quarter" idx="15" hasCustomPrompt="1"/>
          </p:nvPr>
        </p:nvSpPr>
        <p:spPr>
          <a:xfrm>
            <a:off x="228600" y="4249718"/>
            <a:ext cx="2104464" cy="228600"/>
          </a:xfrm>
          <a:prstGeom prst="rect">
            <a:avLst/>
          </a:prstGeom>
        </p:spPr>
        <p:txBody>
          <a:bodyPr lIns="91440" tIns="45720" rIns="91440" bIns="45720" anchor="t"/>
          <a:lstStyle>
            <a:lvl1pPr marL="0" indent="0">
              <a:buNone/>
              <a:defRPr sz="1108">
                <a:solidFill>
                  <a:schemeClr val="bg2"/>
                </a:solidFill>
              </a:defRPr>
            </a:lvl1pPr>
            <a:lvl2pPr marL="218347" indent="0">
              <a:buNone/>
              <a:defRPr sz="1108"/>
            </a:lvl2pPr>
            <a:lvl3pPr marL="370751" indent="0">
              <a:buNone/>
              <a:defRPr sz="1108"/>
            </a:lvl3pPr>
            <a:lvl4pPr marL="524621" indent="0">
              <a:buNone/>
              <a:defRPr sz="1108"/>
            </a:lvl4pPr>
            <a:lvl5pPr marL="690213" indent="0">
              <a:buNone/>
              <a:defRPr sz="1108"/>
            </a:lvl5pPr>
          </a:lstStyle>
          <a:p>
            <a:pPr lvl="0"/>
            <a:r>
              <a:rPr lang="en-US" dirty="0"/>
              <a:t>Title</a:t>
            </a:r>
          </a:p>
        </p:txBody>
      </p:sp>
      <p:sp>
        <p:nvSpPr>
          <p:cNvPr id="33" name="Text Placeholder 13"/>
          <p:cNvSpPr>
            <a:spLocks noGrp="1"/>
          </p:cNvSpPr>
          <p:nvPr>
            <p:ph type="body" sz="quarter" idx="16" hasCustomPrompt="1"/>
          </p:nvPr>
        </p:nvSpPr>
        <p:spPr>
          <a:xfrm>
            <a:off x="228600" y="4478318"/>
            <a:ext cx="2104464" cy="222250"/>
          </a:xfrm>
          <a:prstGeom prst="rect">
            <a:avLst/>
          </a:prstGeom>
        </p:spPr>
        <p:txBody>
          <a:bodyPr lIns="91440" tIns="45720" rIns="91440" bIns="45720" anchor="t"/>
          <a:lstStyle>
            <a:lvl1pPr marL="0" indent="0">
              <a:buNone/>
              <a:defRPr sz="1108">
                <a:solidFill>
                  <a:schemeClr val="bg2"/>
                </a:solidFill>
              </a:defRPr>
            </a:lvl1pPr>
            <a:lvl2pPr marL="218347" indent="0">
              <a:buNone/>
              <a:defRPr sz="1108">
                <a:solidFill>
                  <a:srgbClr val="4B4B4B"/>
                </a:solidFill>
              </a:defRPr>
            </a:lvl2pPr>
            <a:lvl3pPr marL="370751" indent="0">
              <a:buNone/>
              <a:defRPr sz="1108">
                <a:solidFill>
                  <a:srgbClr val="4B4B4B"/>
                </a:solidFill>
              </a:defRPr>
            </a:lvl3pPr>
            <a:lvl4pPr marL="524621" indent="0">
              <a:buNone/>
              <a:defRPr sz="1108">
                <a:solidFill>
                  <a:srgbClr val="4B4B4B"/>
                </a:solidFill>
              </a:defRPr>
            </a:lvl4pPr>
            <a:lvl5pPr marL="690213" indent="0">
              <a:buNone/>
              <a:defRPr sz="1108">
                <a:solidFill>
                  <a:srgbClr val="4B4B4B"/>
                </a:solidFill>
              </a:defRPr>
            </a:lvl5pPr>
          </a:lstStyle>
          <a:p>
            <a:pPr lvl="0"/>
            <a:r>
              <a:rPr lang="en-US" dirty="0"/>
              <a:t>Company</a:t>
            </a:r>
          </a:p>
        </p:txBody>
      </p:sp>
      <p:sp>
        <p:nvSpPr>
          <p:cNvPr id="34" name="Text Placeholder 6"/>
          <p:cNvSpPr>
            <a:spLocks noGrp="1"/>
          </p:cNvSpPr>
          <p:nvPr>
            <p:ph type="body" sz="quarter" idx="17" hasCustomPrompt="1"/>
          </p:nvPr>
        </p:nvSpPr>
        <p:spPr>
          <a:xfrm>
            <a:off x="2422712" y="3989053"/>
            <a:ext cx="2104464" cy="228600"/>
          </a:xfrm>
          <a:prstGeom prst="rect">
            <a:avLst/>
          </a:prstGeom>
        </p:spPr>
        <p:txBody>
          <a:bodyPr lIns="91440" tIns="45720" rIns="91440" bIns="45720" anchor="t"/>
          <a:lstStyle>
            <a:lvl1pPr marL="0" indent="0">
              <a:buNone/>
              <a:defRPr sz="1292" b="1">
                <a:solidFill>
                  <a:schemeClr val="bg2"/>
                </a:solidFill>
              </a:defRPr>
            </a:lvl1pPr>
            <a:lvl2pPr marL="218347" indent="0">
              <a:buNone/>
              <a:defRPr sz="1292" b="1"/>
            </a:lvl2pPr>
            <a:lvl3pPr marL="370751" indent="0">
              <a:buNone/>
              <a:defRPr sz="1292" b="1"/>
            </a:lvl3pPr>
            <a:lvl4pPr marL="524621" indent="0">
              <a:buNone/>
              <a:defRPr sz="1292" b="1"/>
            </a:lvl4pPr>
            <a:lvl5pPr marL="690213" indent="0">
              <a:buNone/>
              <a:defRPr sz="1292" b="1"/>
            </a:lvl5pPr>
          </a:lstStyle>
          <a:p>
            <a:pPr lvl="0"/>
            <a:r>
              <a:rPr lang="en-US" dirty="0" err="1"/>
              <a:t>Firstname</a:t>
            </a:r>
            <a:r>
              <a:rPr lang="en-US" dirty="0"/>
              <a:t> </a:t>
            </a:r>
            <a:r>
              <a:rPr lang="en-US" dirty="0" err="1"/>
              <a:t>Lastname</a:t>
            </a:r>
            <a:endParaRPr lang="en-US" dirty="0"/>
          </a:p>
        </p:txBody>
      </p:sp>
      <p:sp>
        <p:nvSpPr>
          <p:cNvPr id="35" name="Text Placeholder 8"/>
          <p:cNvSpPr>
            <a:spLocks noGrp="1"/>
          </p:cNvSpPr>
          <p:nvPr>
            <p:ph type="body" sz="quarter" idx="18" hasCustomPrompt="1"/>
          </p:nvPr>
        </p:nvSpPr>
        <p:spPr>
          <a:xfrm>
            <a:off x="2422712" y="4250217"/>
            <a:ext cx="2104464" cy="228600"/>
          </a:xfrm>
          <a:prstGeom prst="rect">
            <a:avLst/>
          </a:prstGeom>
        </p:spPr>
        <p:txBody>
          <a:bodyPr lIns="91440" tIns="45720" rIns="91440" bIns="45720" anchor="t"/>
          <a:lstStyle>
            <a:lvl1pPr marL="0" indent="0">
              <a:buNone/>
              <a:defRPr sz="1108">
                <a:solidFill>
                  <a:schemeClr val="bg2"/>
                </a:solidFill>
              </a:defRPr>
            </a:lvl1pPr>
            <a:lvl2pPr marL="218347" indent="0">
              <a:buNone/>
              <a:defRPr sz="1108"/>
            </a:lvl2pPr>
            <a:lvl3pPr marL="370751" indent="0">
              <a:buNone/>
              <a:defRPr sz="1108"/>
            </a:lvl3pPr>
            <a:lvl4pPr marL="524621" indent="0">
              <a:buNone/>
              <a:defRPr sz="1108"/>
            </a:lvl4pPr>
            <a:lvl5pPr marL="690213" indent="0">
              <a:buNone/>
              <a:defRPr sz="1108"/>
            </a:lvl5pPr>
          </a:lstStyle>
          <a:p>
            <a:pPr lvl="0"/>
            <a:r>
              <a:rPr lang="en-US" dirty="0"/>
              <a:t>Title</a:t>
            </a:r>
          </a:p>
        </p:txBody>
      </p:sp>
      <p:sp>
        <p:nvSpPr>
          <p:cNvPr id="36" name="Text Placeholder 13"/>
          <p:cNvSpPr>
            <a:spLocks noGrp="1"/>
          </p:cNvSpPr>
          <p:nvPr>
            <p:ph type="body" sz="quarter" idx="19" hasCustomPrompt="1"/>
          </p:nvPr>
        </p:nvSpPr>
        <p:spPr>
          <a:xfrm>
            <a:off x="2422712" y="4478817"/>
            <a:ext cx="2104464" cy="222250"/>
          </a:xfrm>
          <a:prstGeom prst="rect">
            <a:avLst/>
          </a:prstGeom>
        </p:spPr>
        <p:txBody>
          <a:bodyPr lIns="91440" tIns="45720" rIns="91440" bIns="45720" anchor="t"/>
          <a:lstStyle>
            <a:lvl1pPr marL="0" indent="0">
              <a:buNone/>
              <a:defRPr sz="1108">
                <a:solidFill>
                  <a:schemeClr val="bg2"/>
                </a:solidFill>
              </a:defRPr>
            </a:lvl1pPr>
            <a:lvl2pPr marL="218347" indent="0">
              <a:buNone/>
              <a:defRPr sz="1108">
                <a:solidFill>
                  <a:srgbClr val="4B4B4B"/>
                </a:solidFill>
              </a:defRPr>
            </a:lvl2pPr>
            <a:lvl3pPr marL="370751" indent="0">
              <a:buNone/>
              <a:defRPr sz="1108">
                <a:solidFill>
                  <a:srgbClr val="4B4B4B"/>
                </a:solidFill>
              </a:defRPr>
            </a:lvl3pPr>
            <a:lvl4pPr marL="524621" indent="0">
              <a:buNone/>
              <a:defRPr sz="1108">
                <a:solidFill>
                  <a:srgbClr val="4B4B4B"/>
                </a:solidFill>
              </a:defRPr>
            </a:lvl4pPr>
            <a:lvl5pPr marL="690213" indent="0">
              <a:buNone/>
              <a:defRPr sz="1108">
                <a:solidFill>
                  <a:srgbClr val="4B4B4B"/>
                </a:solidFill>
              </a:defRPr>
            </a:lvl5pPr>
          </a:lstStyle>
          <a:p>
            <a:pPr lvl="0"/>
            <a:r>
              <a:rPr lang="en-US" dirty="0"/>
              <a:t>Company</a:t>
            </a:r>
          </a:p>
        </p:txBody>
      </p:sp>
      <p:sp>
        <p:nvSpPr>
          <p:cNvPr id="37" name="Text Placeholder 6"/>
          <p:cNvSpPr>
            <a:spLocks noGrp="1"/>
          </p:cNvSpPr>
          <p:nvPr>
            <p:ph type="body" sz="quarter" idx="20" hasCustomPrompt="1"/>
          </p:nvPr>
        </p:nvSpPr>
        <p:spPr>
          <a:xfrm>
            <a:off x="4616824" y="3988554"/>
            <a:ext cx="2104464" cy="228600"/>
          </a:xfrm>
          <a:prstGeom prst="rect">
            <a:avLst/>
          </a:prstGeom>
        </p:spPr>
        <p:txBody>
          <a:bodyPr lIns="91440" tIns="45720" rIns="91440" bIns="45720" anchor="t"/>
          <a:lstStyle>
            <a:lvl1pPr marL="0" indent="0">
              <a:buNone/>
              <a:defRPr sz="1292" b="1">
                <a:solidFill>
                  <a:schemeClr val="bg2"/>
                </a:solidFill>
              </a:defRPr>
            </a:lvl1pPr>
            <a:lvl2pPr marL="218347" indent="0">
              <a:buNone/>
              <a:defRPr sz="1292" b="1"/>
            </a:lvl2pPr>
            <a:lvl3pPr marL="370751" indent="0">
              <a:buNone/>
              <a:defRPr sz="1292" b="1"/>
            </a:lvl3pPr>
            <a:lvl4pPr marL="524621" indent="0">
              <a:buNone/>
              <a:defRPr sz="1292" b="1"/>
            </a:lvl4pPr>
            <a:lvl5pPr marL="690213" indent="0">
              <a:buNone/>
              <a:defRPr sz="1292" b="1"/>
            </a:lvl5pPr>
          </a:lstStyle>
          <a:p>
            <a:pPr lvl="0"/>
            <a:r>
              <a:rPr lang="en-US" dirty="0" err="1"/>
              <a:t>Firstname</a:t>
            </a:r>
            <a:r>
              <a:rPr lang="en-US" dirty="0"/>
              <a:t> </a:t>
            </a:r>
            <a:r>
              <a:rPr lang="en-US" dirty="0" err="1"/>
              <a:t>Lastname</a:t>
            </a:r>
            <a:endParaRPr lang="en-US" dirty="0"/>
          </a:p>
        </p:txBody>
      </p:sp>
      <p:sp>
        <p:nvSpPr>
          <p:cNvPr id="38" name="Text Placeholder 8"/>
          <p:cNvSpPr>
            <a:spLocks noGrp="1"/>
          </p:cNvSpPr>
          <p:nvPr>
            <p:ph type="body" sz="quarter" idx="21" hasCustomPrompt="1"/>
          </p:nvPr>
        </p:nvSpPr>
        <p:spPr>
          <a:xfrm>
            <a:off x="4616824" y="4249718"/>
            <a:ext cx="2104464" cy="228600"/>
          </a:xfrm>
          <a:prstGeom prst="rect">
            <a:avLst/>
          </a:prstGeom>
        </p:spPr>
        <p:txBody>
          <a:bodyPr lIns="91440" tIns="45720" rIns="91440" bIns="45720" anchor="t"/>
          <a:lstStyle>
            <a:lvl1pPr marL="0" indent="0">
              <a:buNone/>
              <a:defRPr sz="1108">
                <a:solidFill>
                  <a:schemeClr val="bg2"/>
                </a:solidFill>
              </a:defRPr>
            </a:lvl1pPr>
            <a:lvl2pPr marL="218347" indent="0">
              <a:buNone/>
              <a:defRPr sz="1108"/>
            </a:lvl2pPr>
            <a:lvl3pPr marL="370751" indent="0">
              <a:buNone/>
              <a:defRPr sz="1108"/>
            </a:lvl3pPr>
            <a:lvl4pPr marL="524621" indent="0">
              <a:buNone/>
              <a:defRPr sz="1108"/>
            </a:lvl4pPr>
            <a:lvl5pPr marL="690213" indent="0">
              <a:buNone/>
              <a:defRPr sz="1108"/>
            </a:lvl5pPr>
          </a:lstStyle>
          <a:p>
            <a:pPr lvl="0"/>
            <a:r>
              <a:rPr lang="en-US" dirty="0"/>
              <a:t>Title</a:t>
            </a:r>
          </a:p>
        </p:txBody>
      </p:sp>
      <p:sp>
        <p:nvSpPr>
          <p:cNvPr id="39" name="Text Placeholder 13"/>
          <p:cNvSpPr>
            <a:spLocks noGrp="1"/>
          </p:cNvSpPr>
          <p:nvPr>
            <p:ph type="body" sz="quarter" idx="22" hasCustomPrompt="1"/>
          </p:nvPr>
        </p:nvSpPr>
        <p:spPr>
          <a:xfrm>
            <a:off x="4616824" y="4478318"/>
            <a:ext cx="2104464" cy="222250"/>
          </a:xfrm>
          <a:prstGeom prst="rect">
            <a:avLst/>
          </a:prstGeom>
        </p:spPr>
        <p:txBody>
          <a:bodyPr lIns="91440" tIns="45720" rIns="91440" bIns="45720" anchor="t"/>
          <a:lstStyle>
            <a:lvl1pPr marL="0" indent="0">
              <a:buNone/>
              <a:defRPr sz="1108">
                <a:solidFill>
                  <a:schemeClr val="bg2"/>
                </a:solidFill>
              </a:defRPr>
            </a:lvl1pPr>
            <a:lvl2pPr marL="218347" indent="0">
              <a:buNone/>
              <a:defRPr sz="1108">
                <a:solidFill>
                  <a:srgbClr val="4B4B4B"/>
                </a:solidFill>
              </a:defRPr>
            </a:lvl2pPr>
            <a:lvl3pPr marL="370751" indent="0">
              <a:buNone/>
              <a:defRPr sz="1108">
                <a:solidFill>
                  <a:srgbClr val="4B4B4B"/>
                </a:solidFill>
              </a:defRPr>
            </a:lvl3pPr>
            <a:lvl4pPr marL="524621" indent="0">
              <a:buNone/>
              <a:defRPr sz="1108">
                <a:solidFill>
                  <a:srgbClr val="4B4B4B"/>
                </a:solidFill>
              </a:defRPr>
            </a:lvl4pPr>
            <a:lvl5pPr marL="690213" indent="0">
              <a:buNone/>
              <a:defRPr sz="1108">
                <a:solidFill>
                  <a:srgbClr val="4B4B4B"/>
                </a:solidFill>
              </a:defRPr>
            </a:lvl5pPr>
          </a:lstStyle>
          <a:p>
            <a:pPr lvl="0"/>
            <a:r>
              <a:rPr lang="en-US" dirty="0"/>
              <a:t>Company</a:t>
            </a:r>
          </a:p>
        </p:txBody>
      </p:sp>
      <p:sp>
        <p:nvSpPr>
          <p:cNvPr id="40" name="Text Placeholder 6"/>
          <p:cNvSpPr>
            <a:spLocks noGrp="1"/>
          </p:cNvSpPr>
          <p:nvPr>
            <p:ph type="body" sz="quarter" idx="23" hasCustomPrompt="1"/>
          </p:nvPr>
        </p:nvSpPr>
        <p:spPr>
          <a:xfrm>
            <a:off x="6810936" y="3989053"/>
            <a:ext cx="2104464" cy="228600"/>
          </a:xfrm>
          <a:prstGeom prst="rect">
            <a:avLst/>
          </a:prstGeom>
        </p:spPr>
        <p:txBody>
          <a:bodyPr lIns="91440" tIns="45720" rIns="91440" bIns="45720" anchor="t"/>
          <a:lstStyle>
            <a:lvl1pPr marL="0" indent="0">
              <a:buNone/>
              <a:defRPr sz="1292" b="1">
                <a:solidFill>
                  <a:schemeClr val="bg2"/>
                </a:solidFill>
              </a:defRPr>
            </a:lvl1pPr>
            <a:lvl2pPr marL="218347" indent="0">
              <a:buNone/>
              <a:defRPr sz="1292" b="1"/>
            </a:lvl2pPr>
            <a:lvl3pPr marL="370751" indent="0">
              <a:buNone/>
              <a:defRPr sz="1292" b="1"/>
            </a:lvl3pPr>
            <a:lvl4pPr marL="524621" indent="0">
              <a:buNone/>
              <a:defRPr sz="1292" b="1"/>
            </a:lvl4pPr>
            <a:lvl5pPr marL="690213" indent="0">
              <a:buNone/>
              <a:defRPr sz="1292" b="1"/>
            </a:lvl5pPr>
          </a:lstStyle>
          <a:p>
            <a:pPr lvl="0"/>
            <a:r>
              <a:rPr lang="en-US" dirty="0" err="1"/>
              <a:t>Firstname</a:t>
            </a:r>
            <a:r>
              <a:rPr lang="en-US" dirty="0"/>
              <a:t> </a:t>
            </a:r>
            <a:r>
              <a:rPr lang="en-US" dirty="0" err="1"/>
              <a:t>Lastname</a:t>
            </a:r>
            <a:endParaRPr lang="en-US" dirty="0"/>
          </a:p>
        </p:txBody>
      </p:sp>
      <p:sp>
        <p:nvSpPr>
          <p:cNvPr id="41" name="Text Placeholder 8"/>
          <p:cNvSpPr>
            <a:spLocks noGrp="1"/>
          </p:cNvSpPr>
          <p:nvPr>
            <p:ph type="body" sz="quarter" idx="24" hasCustomPrompt="1"/>
          </p:nvPr>
        </p:nvSpPr>
        <p:spPr>
          <a:xfrm>
            <a:off x="6810936" y="4250217"/>
            <a:ext cx="2104464" cy="228600"/>
          </a:xfrm>
          <a:prstGeom prst="rect">
            <a:avLst/>
          </a:prstGeom>
        </p:spPr>
        <p:txBody>
          <a:bodyPr lIns="91440" tIns="45720" rIns="91440" bIns="45720" anchor="t"/>
          <a:lstStyle>
            <a:lvl1pPr marL="0" indent="0">
              <a:buNone/>
              <a:defRPr sz="1108">
                <a:solidFill>
                  <a:schemeClr val="bg2"/>
                </a:solidFill>
              </a:defRPr>
            </a:lvl1pPr>
            <a:lvl2pPr marL="218347" indent="0">
              <a:buNone/>
              <a:defRPr sz="1108"/>
            </a:lvl2pPr>
            <a:lvl3pPr marL="370751" indent="0">
              <a:buNone/>
              <a:defRPr sz="1108"/>
            </a:lvl3pPr>
            <a:lvl4pPr marL="524621" indent="0">
              <a:buNone/>
              <a:defRPr sz="1108"/>
            </a:lvl4pPr>
            <a:lvl5pPr marL="690213" indent="0">
              <a:buNone/>
              <a:defRPr sz="1108"/>
            </a:lvl5pPr>
          </a:lstStyle>
          <a:p>
            <a:pPr lvl="0"/>
            <a:r>
              <a:rPr lang="en-US" dirty="0"/>
              <a:t>Title</a:t>
            </a:r>
          </a:p>
        </p:txBody>
      </p:sp>
      <p:sp>
        <p:nvSpPr>
          <p:cNvPr id="42" name="Text Placeholder 13"/>
          <p:cNvSpPr>
            <a:spLocks noGrp="1"/>
          </p:cNvSpPr>
          <p:nvPr>
            <p:ph type="body" sz="quarter" idx="25" hasCustomPrompt="1"/>
          </p:nvPr>
        </p:nvSpPr>
        <p:spPr>
          <a:xfrm>
            <a:off x="6810936" y="4478817"/>
            <a:ext cx="2104464" cy="222250"/>
          </a:xfrm>
          <a:prstGeom prst="rect">
            <a:avLst/>
          </a:prstGeom>
        </p:spPr>
        <p:txBody>
          <a:bodyPr lIns="91440" tIns="45720" rIns="91440" bIns="45720" anchor="t"/>
          <a:lstStyle>
            <a:lvl1pPr marL="0" indent="0">
              <a:buNone/>
              <a:defRPr sz="1108">
                <a:solidFill>
                  <a:schemeClr val="bg2"/>
                </a:solidFill>
              </a:defRPr>
            </a:lvl1pPr>
            <a:lvl2pPr marL="218347" indent="0">
              <a:buNone/>
              <a:defRPr sz="1108">
                <a:solidFill>
                  <a:srgbClr val="4B4B4B"/>
                </a:solidFill>
              </a:defRPr>
            </a:lvl2pPr>
            <a:lvl3pPr marL="370751" indent="0">
              <a:buNone/>
              <a:defRPr sz="1108">
                <a:solidFill>
                  <a:srgbClr val="4B4B4B"/>
                </a:solidFill>
              </a:defRPr>
            </a:lvl3pPr>
            <a:lvl4pPr marL="524621" indent="0">
              <a:buNone/>
              <a:defRPr sz="1108">
                <a:solidFill>
                  <a:srgbClr val="4B4B4B"/>
                </a:solidFill>
              </a:defRPr>
            </a:lvl4pPr>
            <a:lvl5pPr marL="690213" indent="0">
              <a:buNone/>
              <a:defRPr sz="1108">
                <a:solidFill>
                  <a:srgbClr val="4B4B4B"/>
                </a:solidFill>
              </a:defRPr>
            </a:lvl5pPr>
          </a:lstStyle>
          <a:p>
            <a:pPr lvl="0"/>
            <a:r>
              <a:rPr lang="en-US" dirty="0"/>
              <a:t>Company</a:t>
            </a:r>
          </a:p>
        </p:txBody>
      </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39002" y="6047670"/>
            <a:ext cx="1626416" cy="557328"/>
          </a:xfrm>
          <a:prstGeom prst="rect">
            <a:avLst/>
          </a:prstGeom>
        </p:spPr>
      </p:pic>
    </p:spTree>
    <p:extLst>
      <p:ext uri="{BB962C8B-B14F-4D97-AF65-F5344CB8AC3E}">
        <p14:creationId xmlns:p14="http://schemas.microsoft.com/office/powerpoint/2010/main" val="507847187"/>
      </p:ext>
    </p:extLst>
  </p:cSld>
  <p:clrMapOvr>
    <a:masterClrMapping/>
  </p:clrMapOvr>
  <p:transition>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rrow_Divider or Agenda">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2201041" y="0"/>
            <a:ext cx="45719" cy="6492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24" name="Text Placeholder 23"/>
          <p:cNvSpPr>
            <a:spLocks noGrp="1"/>
          </p:cNvSpPr>
          <p:nvPr>
            <p:ph type="body" sz="quarter" idx="11" hasCustomPrompt="1"/>
          </p:nvPr>
        </p:nvSpPr>
        <p:spPr>
          <a:xfrm>
            <a:off x="2587752" y="1581912"/>
            <a:ext cx="6327648" cy="4475988"/>
          </a:xfrm>
          <a:prstGeom prst="rect">
            <a:avLst/>
          </a:prstGeom>
        </p:spPr>
        <p:txBody>
          <a:bodyPr lIns="91440" tIns="45720" rIns="91440" bIns="45720" anchor="t">
            <a:noAutofit/>
          </a:bodyPr>
          <a:lstStyle>
            <a:lvl1pPr marL="0" indent="0">
              <a:spcBef>
                <a:spcPts val="1108"/>
              </a:spcBef>
              <a:buFont typeface="Arial" pitchFamily="34" charset="0"/>
              <a:buNone/>
              <a:defRPr/>
            </a:lvl1pPr>
          </a:lstStyle>
          <a:p>
            <a:pPr marL="0" indent="0">
              <a:spcBef>
                <a:spcPts val="1200"/>
              </a:spcBef>
              <a:buFont typeface="Arial" pitchFamily="34" charset="0"/>
              <a:buNone/>
            </a:pPr>
            <a:r>
              <a:rPr lang="en-US" sz="1292" dirty="0" err="1">
                <a:solidFill>
                  <a:srgbClr val="000000"/>
                </a:solidFill>
              </a:rPr>
              <a:t>Vestibulum</a:t>
            </a:r>
            <a:r>
              <a:rPr lang="en-US" sz="1292" dirty="0">
                <a:solidFill>
                  <a:srgbClr val="000000"/>
                </a:solidFill>
              </a:rPr>
              <a:t> id ligula porta </a:t>
            </a:r>
            <a:r>
              <a:rPr lang="en-US" sz="1292" dirty="0" err="1">
                <a:solidFill>
                  <a:srgbClr val="000000"/>
                </a:solidFill>
              </a:rPr>
              <a:t>felis</a:t>
            </a:r>
            <a:r>
              <a:rPr lang="en-US" sz="1292" dirty="0">
                <a:solidFill>
                  <a:srgbClr val="000000"/>
                </a:solidFill>
              </a:rPr>
              <a:t> </a:t>
            </a:r>
            <a:r>
              <a:rPr lang="en-US" sz="1292" dirty="0" err="1">
                <a:solidFill>
                  <a:srgbClr val="000000"/>
                </a:solidFill>
              </a:rPr>
              <a:t>euismod</a:t>
            </a:r>
            <a:r>
              <a:rPr lang="en-US" sz="1292" dirty="0">
                <a:solidFill>
                  <a:srgbClr val="000000"/>
                </a:solidFill>
              </a:rPr>
              <a:t> semper. </a:t>
            </a:r>
            <a:r>
              <a:rPr lang="en-US" sz="1292" dirty="0" err="1">
                <a:solidFill>
                  <a:srgbClr val="000000"/>
                </a:solidFill>
              </a:rPr>
              <a:t>Vivamus</a:t>
            </a:r>
            <a:r>
              <a:rPr lang="en-US" sz="1292" dirty="0">
                <a:solidFill>
                  <a:srgbClr val="000000"/>
                </a:solidFill>
              </a:rPr>
              <a:t> </a:t>
            </a:r>
            <a:r>
              <a:rPr lang="en-US" sz="1292" dirty="0" err="1">
                <a:solidFill>
                  <a:srgbClr val="000000"/>
                </a:solidFill>
              </a:rPr>
              <a:t>sagittis</a:t>
            </a:r>
            <a:r>
              <a:rPr lang="en-US" sz="1292" dirty="0">
                <a:solidFill>
                  <a:srgbClr val="000000"/>
                </a:solidFill>
              </a:rPr>
              <a:t> lacus </a:t>
            </a:r>
            <a:r>
              <a:rPr lang="en-US" sz="1292" dirty="0" err="1">
                <a:solidFill>
                  <a:srgbClr val="000000"/>
                </a:solidFill>
              </a:rPr>
              <a:t>vel</a:t>
            </a:r>
            <a:r>
              <a:rPr lang="en-US" sz="1292" dirty="0">
                <a:solidFill>
                  <a:srgbClr val="000000"/>
                </a:solidFill>
              </a:rPr>
              <a:t> </a:t>
            </a:r>
            <a:r>
              <a:rPr lang="en-US" sz="1292" dirty="0" err="1">
                <a:solidFill>
                  <a:srgbClr val="000000"/>
                </a:solidFill>
              </a:rPr>
              <a:t>augue</a:t>
            </a:r>
            <a:r>
              <a:rPr lang="en-US" sz="1292" dirty="0">
                <a:solidFill>
                  <a:srgbClr val="000000"/>
                </a:solidFill>
              </a:rPr>
              <a:t> </a:t>
            </a:r>
            <a:r>
              <a:rPr lang="en-US" sz="1292" dirty="0" err="1">
                <a:solidFill>
                  <a:srgbClr val="000000"/>
                </a:solidFill>
              </a:rPr>
              <a:t>laoreet</a:t>
            </a:r>
            <a:r>
              <a:rPr lang="en-US" sz="1292" dirty="0">
                <a:solidFill>
                  <a:srgbClr val="000000"/>
                </a:solidFill>
              </a:rPr>
              <a:t> </a:t>
            </a:r>
            <a:r>
              <a:rPr lang="en-US" sz="1292" dirty="0" err="1">
                <a:solidFill>
                  <a:srgbClr val="000000"/>
                </a:solidFill>
              </a:rPr>
              <a:t>rutrum</a:t>
            </a:r>
            <a:r>
              <a:rPr lang="en-US" sz="1292" dirty="0">
                <a:solidFill>
                  <a:srgbClr val="000000"/>
                </a:solidFill>
              </a:rPr>
              <a:t> </a:t>
            </a:r>
            <a:r>
              <a:rPr lang="en-US" sz="1292" dirty="0" err="1">
                <a:solidFill>
                  <a:srgbClr val="000000"/>
                </a:solidFill>
              </a:rPr>
              <a:t>faucibus</a:t>
            </a:r>
            <a:r>
              <a:rPr lang="en-US" sz="1292" dirty="0">
                <a:solidFill>
                  <a:srgbClr val="000000"/>
                </a:solidFill>
              </a:rPr>
              <a:t> dolor </a:t>
            </a:r>
            <a:r>
              <a:rPr lang="en-US" sz="1292" dirty="0" err="1">
                <a:solidFill>
                  <a:srgbClr val="000000"/>
                </a:solidFill>
              </a:rPr>
              <a:t>auctor</a:t>
            </a:r>
            <a:r>
              <a:rPr lang="en-US" sz="1292" dirty="0">
                <a:solidFill>
                  <a:srgbClr val="000000"/>
                </a:solidFill>
              </a:rPr>
              <a:t>. Lorem ipsum dolor sit </a:t>
            </a:r>
            <a:r>
              <a:rPr lang="en-US" sz="1292" dirty="0" err="1">
                <a:solidFill>
                  <a:srgbClr val="000000"/>
                </a:solidFill>
              </a:rPr>
              <a:t>amet</a:t>
            </a:r>
            <a:r>
              <a:rPr lang="en-US" sz="1292" dirty="0">
                <a:solidFill>
                  <a:srgbClr val="000000"/>
                </a:solidFill>
              </a:rPr>
              <a:t>, </a:t>
            </a:r>
            <a:r>
              <a:rPr lang="en-US" sz="1292" dirty="0" err="1">
                <a:solidFill>
                  <a:srgbClr val="000000"/>
                </a:solidFill>
              </a:rPr>
              <a:t>consectetur</a:t>
            </a:r>
            <a:r>
              <a:rPr lang="en-US" sz="1292" dirty="0">
                <a:solidFill>
                  <a:srgbClr val="000000"/>
                </a:solidFill>
              </a:rPr>
              <a:t> </a:t>
            </a:r>
            <a:r>
              <a:rPr lang="en-US" sz="1292" dirty="0" err="1">
                <a:solidFill>
                  <a:srgbClr val="000000"/>
                </a:solidFill>
              </a:rPr>
              <a:t>adipiscing</a:t>
            </a:r>
            <a:r>
              <a:rPr lang="en-US" sz="1292" dirty="0">
                <a:solidFill>
                  <a:srgbClr val="000000"/>
                </a:solidFill>
              </a:rPr>
              <a:t> </a:t>
            </a:r>
            <a:r>
              <a:rPr lang="en-US" sz="1292" dirty="0" err="1">
                <a:solidFill>
                  <a:srgbClr val="000000"/>
                </a:solidFill>
              </a:rPr>
              <a:t>elit</a:t>
            </a:r>
            <a:r>
              <a:rPr lang="en-US" sz="1292" dirty="0">
                <a:solidFill>
                  <a:srgbClr val="000000"/>
                </a:solidFill>
              </a:rPr>
              <a:t>. </a:t>
            </a:r>
            <a:r>
              <a:rPr lang="en-US" sz="1292" dirty="0" err="1">
                <a:solidFill>
                  <a:srgbClr val="000000"/>
                </a:solidFill>
              </a:rPr>
              <a:t>Nullam</a:t>
            </a:r>
            <a:r>
              <a:rPr lang="en-US" sz="1292" dirty="0">
                <a:solidFill>
                  <a:srgbClr val="000000"/>
                </a:solidFill>
              </a:rPr>
              <a:t> </a:t>
            </a:r>
            <a:r>
              <a:rPr lang="en-US" sz="1292" dirty="0" err="1">
                <a:solidFill>
                  <a:srgbClr val="000000"/>
                </a:solidFill>
              </a:rPr>
              <a:t>quis</a:t>
            </a:r>
            <a:r>
              <a:rPr lang="en-US" sz="1292" dirty="0">
                <a:solidFill>
                  <a:srgbClr val="000000"/>
                </a:solidFill>
              </a:rPr>
              <a:t> </a:t>
            </a:r>
            <a:r>
              <a:rPr lang="en-US" sz="1292" dirty="0" err="1">
                <a:solidFill>
                  <a:srgbClr val="000000"/>
                </a:solidFill>
              </a:rPr>
              <a:t>risus</a:t>
            </a:r>
            <a:r>
              <a:rPr lang="en-US" sz="1292" dirty="0">
                <a:solidFill>
                  <a:srgbClr val="000000"/>
                </a:solidFill>
              </a:rPr>
              <a:t> </a:t>
            </a:r>
            <a:r>
              <a:rPr lang="en-US" sz="1292" dirty="0" err="1">
                <a:solidFill>
                  <a:srgbClr val="000000"/>
                </a:solidFill>
              </a:rPr>
              <a:t>eget</a:t>
            </a:r>
            <a:r>
              <a:rPr lang="en-US" sz="1292" dirty="0">
                <a:solidFill>
                  <a:srgbClr val="000000"/>
                </a:solidFill>
              </a:rPr>
              <a:t> </a:t>
            </a:r>
            <a:r>
              <a:rPr lang="en-US" sz="1292" dirty="0" err="1">
                <a:solidFill>
                  <a:srgbClr val="000000"/>
                </a:solidFill>
              </a:rPr>
              <a:t>urna</a:t>
            </a:r>
            <a:r>
              <a:rPr lang="en-US" sz="1292" dirty="0">
                <a:solidFill>
                  <a:srgbClr val="000000"/>
                </a:solidFill>
              </a:rPr>
              <a:t> </a:t>
            </a:r>
            <a:r>
              <a:rPr lang="en-US" sz="1292" dirty="0" err="1">
                <a:solidFill>
                  <a:srgbClr val="000000"/>
                </a:solidFill>
              </a:rPr>
              <a:t>mollis</a:t>
            </a:r>
            <a:r>
              <a:rPr lang="en-US" sz="1292" dirty="0">
                <a:solidFill>
                  <a:srgbClr val="000000"/>
                </a:solidFill>
              </a:rPr>
              <a:t> </a:t>
            </a:r>
            <a:r>
              <a:rPr lang="en-US" sz="1292" dirty="0" err="1">
                <a:solidFill>
                  <a:srgbClr val="000000"/>
                </a:solidFill>
              </a:rPr>
              <a:t>ornare</a:t>
            </a:r>
            <a:r>
              <a:rPr lang="en-US" sz="1292" dirty="0">
                <a:solidFill>
                  <a:srgbClr val="000000"/>
                </a:solidFill>
              </a:rPr>
              <a:t> </a:t>
            </a:r>
            <a:r>
              <a:rPr lang="en-US" sz="1292" dirty="0" err="1">
                <a:solidFill>
                  <a:srgbClr val="000000"/>
                </a:solidFill>
              </a:rPr>
              <a:t>vel</a:t>
            </a:r>
            <a:r>
              <a:rPr lang="en-US" sz="1292" dirty="0">
                <a:solidFill>
                  <a:srgbClr val="000000"/>
                </a:solidFill>
              </a:rPr>
              <a:t> </a:t>
            </a:r>
            <a:r>
              <a:rPr lang="en-US" sz="1292" dirty="0" err="1">
                <a:solidFill>
                  <a:srgbClr val="000000"/>
                </a:solidFill>
              </a:rPr>
              <a:t>eu</a:t>
            </a:r>
            <a:r>
              <a:rPr lang="en-US" sz="1292" dirty="0">
                <a:solidFill>
                  <a:srgbClr val="000000"/>
                </a:solidFill>
              </a:rPr>
              <a:t> </a:t>
            </a:r>
            <a:r>
              <a:rPr lang="en-US" sz="1292" dirty="0" err="1">
                <a:solidFill>
                  <a:srgbClr val="000000"/>
                </a:solidFill>
              </a:rPr>
              <a:t>leo</a:t>
            </a:r>
            <a:r>
              <a:rPr lang="en-US" sz="1292" dirty="0">
                <a:solidFill>
                  <a:srgbClr val="000000"/>
                </a:solidFill>
              </a:rPr>
              <a:t>. </a:t>
            </a:r>
            <a:r>
              <a:rPr lang="en-US" sz="1292" dirty="0" err="1">
                <a:solidFill>
                  <a:srgbClr val="000000"/>
                </a:solidFill>
              </a:rPr>
              <a:t>Donec</a:t>
            </a:r>
            <a:r>
              <a:rPr lang="en-US" sz="1292" dirty="0">
                <a:solidFill>
                  <a:srgbClr val="000000"/>
                </a:solidFill>
              </a:rPr>
              <a:t> id </a:t>
            </a:r>
            <a:r>
              <a:rPr lang="en-US" sz="1292" dirty="0" err="1">
                <a:solidFill>
                  <a:srgbClr val="000000"/>
                </a:solidFill>
              </a:rPr>
              <a:t>elit</a:t>
            </a:r>
            <a:r>
              <a:rPr lang="en-US" sz="1292" dirty="0">
                <a:solidFill>
                  <a:srgbClr val="000000"/>
                </a:solidFill>
              </a:rPr>
              <a:t> non mi porta gravida at </a:t>
            </a:r>
            <a:r>
              <a:rPr lang="en-US" sz="1292" dirty="0" err="1">
                <a:solidFill>
                  <a:srgbClr val="000000"/>
                </a:solidFill>
              </a:rPr>
              <a:t>eget</a:t>
            </a:r>
            <a:r>
              <a:rPr lang="en-US" sz="1292" dirty="0">
                <a:solidFill>
                  <a:srgbClr val="000000"/>
                </a:solidFill>
              </a:rPr>
              <a:t> </a:t>
            </a:r>
            <a:r>
              <a:rPr lang="en-US" sz="1292" dirty="0" err="1">
                <a:solidFill>
                  <a:srgbClr val="000000"/>
                </a:solidFill>
              </a:rPr>
              <a:t>metus</a:t>
            </a:r>
            <a:r>
              <a:rPr lang="en-US" sz="1292" dirty="0">
                <a:solidFill>
                  <a:srgbClr val="000000"/>
                </a:solidFill>
              </a:rPr>
              <a:t>. </a:t>
            </a:r>
            <a:r>
              <a:rPr lang="en-US" sz="1292" dirty="0" err="1">
                <a:solidFill>
                  <a:srgbClr val="000000"/>
                </a:solidFill>
              </a:rPr>
              <a:t>Aenean</a:t>
            </a:r>
            <a:r>
              <a:rPr lang="en-US" sz="1292" dirty="0">
                <a:solidFill>
                  <a:srgbClr val="000000"/>
                </a:solidFill>
              </a:rPr>
              <a:t> </a:t>
            </a:r>
            <a:r>
              <a:rPr lang="en-US" sz="1292" dirty="0" err="1">
                <a:solidFill>
                  <a:srgbClr val="000000"/>
                </a:solidFill>
              </a:rPr>
              <a:t>lacinia</a:t>
            </a:r>
            <a:r>
              <a:rPr lang="en-US" sz="1292" dirty="0">
                <a:solidFill>
                  <a:srgbClr val="000000"/>
                </a:solidFill>
              </a:rPr>
              <a:t> </a:t>
            </a:r>
            <a:r>
              <a:rPr lang="en-US" sz="1292" dirty="0" err="1">
                <a:solidFill>
                  <a:srgbClr val="000000"/>
                </a:solidFill>
              </a:rPr>
              <a:t>bibendum</a:t>
            </a:r>
            <a:r>
              <a:rPr lang="en-US" sz="1292" dirty="0">
                <a:solidFill>
                  <a:srgbClr val="000000"/>
                </a:solidFill>
              </a:rPr>
              <a:t> </a:t>
            </a:r>
            <a:r>
              <a:rPr lang="en-US" sz="1292" dirty="0" err="1">
                <a:solidFill>
                  <a:srgbClr val="000000"/>
                </a:solidFill>
              </a:rPr>
              <a:t>nulla</a:t>
            </a:r>
            <a:r>
              <a:rPr lang="en-US" sz="1292" dirty="0">
                <a:solidFill>
                  <a:srgbClr val="000000"/>
                </a:solidFill>
              </a:rPr>
              <a:t> </a:t>
            </a:r>
            <a:r>
              <a:rPr lang="en-US" sz="1292" dirty="0" err="1">
                <a:solidFill>
                  <a:srgbClr val="000000"/>
                </a:solidFill>
              </a:rPr>
              <a:t>sed</a:t>
            </a:r>
            <a:r>
              <a:rPr lang="en-US" sz="1292" dirty="0">
                <a:solidFill>
                  <a:srgbClr val="000000"/>
                </a:solidFill>
              </a:rPr>
              <a:t> </a:t>
            </a:r>
            <a:r>
              <a:rPr lang="en-US" sz="1292" dirty="0" err="1">
                <a:solidFill>
                  <a:srgbClr val="000000"/>
                </a:solidFill>
              </a:rPr>
              <a:t>consectetur</a:t>
            </a:r>
            <a:r>
              <a:rPr lang="en-US" sz="1292" dirty="0">
                <a:solidFill>
                  <a:srgbClr val="000000"/>
                </a:solidFill>
              </a:rPr>
              <a:t>.</a:t>
            </a:r>
          </a:p>
        </p:txBody>
      </p:sp>
      <p:sp>
        <p:nvSpPr>
          <p:cNvPr id="4" name="Title 3"/>
          <p:cNvSpPr>
            <a:spLocks noGrp="1"/>
          </p:cNvSpPr>
          <p:nvPr>
            <p:ph type="title" hasCustomPrompt="1"/>
          </p:nvPr>
        </p:nvSpPr>
        <p:spPr>
          <a:xfrm>
            <a:off x="2586038" y="457200"/>
            <a:ext cx="6329362" cy="834328"/>
          </a:xfrm>
        </p:spPr>
        <p:txBody>
          <a:bodyPr anchor="t"/>
          <a:lstStyle/>
          <a:p>
            <a:r>
              <a:rPr lang="en-US"/>
              <a:t>Divider or Agenda –</a:t>
            </a:r>
            <a:br>
              <a:rPr lang="en-US"/>
            </a:br>
            <a:r>
              <a:rPr lang="en-US"/>
              <a:t>Header Initial Caps Arial Bold 24pt</a:t>
            </a:r>
            <a:endParaRPr lang="en-US" dirty="0"/>
          </a:p>
        </p:txBody>
      </p:sp>
      <p:sp>
        <p:nvSpPr>
          <p:cNvPr id="13" name="Rectangle 12"/>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14" name="TextBox 13"/>
          <p:cNvSpPr txBox="1"/>
          <p:nvPr userDrawn="1"/>
        </p:nvSpPr>
        <p:spPr bwMode="auto">
          <a:xfrm>
            <a:off x="226375" y="6506526"/>
            <a:ext cx="411587" cy="347472"/>
          </a:xfrm>
          <a:prstGeom prst="rect">
            <a:avLst/>
          </a:prstGeom>
          <a:ln/>
        </p:spPr>
        <p:txBody>
          <a:bodyPr wrap="none" lIns="84406" tIns="42203" rIns="84406" bIns="42203"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923" b="1" smtClean="0">
                <a:solidFill>
                  <a:srgbClr val="FFFFFF"/>
                </a:solidFill>
              </a:rPr>
              <a:pPr>
                <a:lnSpc>
                  <a:spcPct val="95000"/>
                </a:lnSpc>
                <a:spcBef>
                  <a:spcPts val="0"/>
                </a:spcBef>
                <a:spcAft>
                  <a:spcPts val="0"/>
                </a:spcAft>
              </a:pPr>
              <a:t>‹#›</a:t>
            </a:fld>
            <a:endParaRPr lang="en-US" sz="923" b="1" dirty="0">
              <a:solidFill>
                <a:srgbClr val="FFFFFF"/>
              </a:solidFill>
            </a:endParaRPr>
          </a:p>
        </p:txBody>
      </p:sp>
      <p:sp>
        <p:nvSpPr>
          <p:cNvPr id="15" name="Rectangle 50"/>
          <p:cNvSpPr>
            <a:spLocks noChangeArrowheads="1"/>
          </p:cNvSpPr>
          <p:nvPr userDrawn="1"/>
        </p:nvSpPr>
        <p:spPr bwMode="auto">
          <a:xfrm>
            <a:off x="683574" y="6580171"/>
            <a:ext cx="6358781" cy="200183"/>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738" i="1" dirty="0">
                <a:solidFill>
                  <a:srgbClr val="FFFFFF"/>
                </a:solidFill>
              </a:rPr>
              <a:t>Information Classification: Confidential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3697164725"/>
      </p:ext>
    </p:extLst>
  </p:cSld>
  <p:clrMapOvr>
    <a:masterClrMapping/>
  </p:clrMapOvr>
  <p:transition>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7620000" y="1879481"/>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6921688" y="1026827"/>
            <a:ext cx="1389888"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2" name="Title 1"/>
          <p:cNvSpPr>
            <a:spLocks noGrp="1"/>
          </p:cNvSpPr>
          <p:nvPr>
            <p:ph type="title" hasCustomPrompt="1"/>
          </p:nvPr>
        </p:nvSpPr>
        <p:spPr/>
        <p:txBody>
          <a:bodyPr anchor="t"/>
          <a:lstStyle/>
          <a:p>
            <a:pPr lvl="0"/>
            <a:r>
              <a:rPr lang="en-US" dirty="0"/>
              <a:t>Title – Use Title Case Arial 24pt Bold</a:t>
            </a:r>
          </a:p>
        </p:txBody>
      </p:sp>
      <p:sp>
        <p:nvSpPr>
          <p:cNvPr id="7" name="Text Placeholder 11"/>
          <p:cNvSpPr>
            <a:spLocks noGrp="1"/>
          </p:cNvSpPr>
          <p:nvPr>
            <p:ph type="body" sz="quarter" idx="11" hasCustomPrompt="1"/>
          </p:nvPr>
        </p:nvSpPr>
        <p:spPr>
          <a:xfrm>
            <a:off x="226379" y="1200090"/>
            <a:ext cx="8689027"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3128" y="1185442"/>
            <a:ext cx="1207184" cy="414758"/>
          </a:xfrm>
          <a:prstGeom prst="rect">
            <a:avLst/>
          </a:prstGeom>
        </p:spPr>
      </p:pic>
    </p:spTree>
    <p:extLst>
      <p:ext uri="{BB962C8B-B14F-4D97-AF65-F5344CB8AC3E}">
        <p14:creationId xmlns:p14="http://schemas.microsoft.com/office/powerpoint/2010/main" val="4174720953"/>
      </p:ext>
    </p:extLst>
  </p:cSld>
  <p:clrMapOvr>
    <a:masterClrMapping/>
  </p:clrMapOvr>
  <p:transition>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 – Use Title Case Arial 20pt</a:t>
            </a:r>
          </a:p>
        </p:txBody>
      </p:sp>
      <p:sp>
        <p:nvSpPr>
          <p:cNvPr id="5" name="Text Placeholder 12"/>
          <p:cNvSpPr>
            <a:spLocks noGrp="1"/>
          </p:cNvSpPr>
          <p:nvPr>
            <p:ph type="body" sz="quarter" idx="16" hasCustomPrompt="1"/>
          </p:nvPr>
        </p:nvSpPr>
        <p:spPr bwMode="auto">
          <a:xfrm>
            <a:off x="223339" y="6194512"/>
            <a:ext cx="8692067" cy="282488"/>
          </a:xfrm>
          <a:prstGeom prst="rect">
            <a:avLst/>
          </a:prstGeom>
        </p:spPr>
        <p:txBody>
          <a:bodyPr wrap="square" lIns="91440" tIns="45720" rIns="91440" bIns="45720" anchor="b" anchorCtr="0">
            <a:noAutofit/>
          </a:bodyPr>
          <a:lstStyle>
            <a:lvl1pPr marL="0" indent="0">
              <a:lnSpc>
                <a:spcPct val="90000"/>
              </a:lnSpc>
              <a:spcBef>
                <a:spcPts val="185"/>
              </a:spcBef>
              <a:buNone/>
              <a:defRPr sz="738">
                <a:solidFill>
                  <a:schemeClr val="bg2"/>
                </a:solidFill>
                <a:latin typeface="+mn-lt"/>
                <a:cs typeface="Arial" pitchFamily="34" charset="0"/>
              </a:defRPr>
            </a:lvl1pPr>
          </a:lstStyle>
          <a:p>
            <a:pPr lvl="0"/>
            <a:r>
              <a:rPr lang="en-US"/>
              <a:t>Source </a:t>
            </a:r>
            <a:r>
              <a:rPr lang="en-US" dirty="0"/>
              <a:t>placeholder; Arial 8pt. Publication Names are Italicized</a:t>
            </a:r>
          </a:p>
        </p:txBody>
      </p:sp>
      <p:sp>
        <p:nvSpPr>
          <p:cNvPr id="9" name="Content Placeholder 2"/>
          <p:cNvSpPr>
            <a:spLocks noGrp="1"/>
          </p:cNvSpPr>
          <p:nvPr>
            <p:ph sz="quarter" idx="17"/>
          </p:nvPr>
        </p:nvSpPr>
        <p:spPr>
          <a:xfrm>
            <a:off x="228600" y="1828800"/>
            <a:ext cx="86868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a:xfrm>
            <a:off x="223339" y="457206"/>
            <a:ext cx="8692067" cy="461665"/>
          </a:xfrm>
        </p:spPr>
        <p:txBody>
          <a:bodyPr anchor="t">
            <a:noAutofit/>
          </a:bodyPr>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748010785"/>
      </p:ext>
    </p:extLst>
  </p:cSld>
  <p:clrMapOvr>
    <a:masterClrMapping/>
  </p:clrMapOvr>
  <p:transition>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Content, Source">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8600" y="1601860"/>
            <a:ext cx="8686800"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
        <p:nvSpPr>
          <p:cNvPr id="5" name="Text Placeholder 12"/>
          <p:cNvSpPr>
            <a:spLocks noGrp="1"/>
          </p:cNvSpPr>
          <p:nvPr>
            <p:ph type="body" sz="quarter" idx="16" hasCustomPrompt="1"/>
          </p:nvPr>
        </p:nvSpPr>
        <p:spPr bwMode="auto">
          <a:xfrm>
            <a:off x="223339" y="6194512"/>
            <a:ext cx="8692067" cy="282488"/>
          </a:xfrm>
          <a:prstGeom prst="rect">
            <a:avLst/>
          </a:prstGeom>
        </p:spPr>
        <p:txBody>
          <a:bodyPr wrap="square" lIns="91440" tIns="45720" rIns="91440" bIns="45720" anchor="b" anchorCtr="0">
            <a:noAutofit/>
          </a:bodyPr>
          <a:lstStyle>
            <a:lvl1pPr marL="0" indent="0">
              <a:lnSpc>
                <a:spcPct val="90000"/>
              </a:lnSpc>
              <a:spcBef>
                <a:spcPts val="185"/>
              </a:spcBef>
              <a:buNone/>
              <a:defRPr sz="738">
                <a:solidFill>
                  <a:schemeClr val="bg2"/>
                </a:solidFill>
                <a:latin typeface="+mn-lt"/>
                <a:cs typeface="Arial" pitchFamily="34" charset="0"/>
              </a:defRPr>
            </a:lvl1pPr>
          </a:lstStyle>
          <a:p>
            <a:pPr lvl="0"/>
            <a:r>
              <a:rPr lang="en-US"/>
              <a:t>Source </a:t>
            </a:r>
            <a:r>
              <a:rPr lang="en-US" dirty="0"/>
              <a:t>placeholder; Arial 8pt. Publication Names are Italicized</a:t>
            </a:r>
          </a:p>
        </p:txBody>
      </p:sp>
    </p:spTree>
    <p:extLst>
      <p:ext uri="{BB962C8B-B14F-4D97-AF65-F5344CB8AC3E}">
        <p14:creationId xmlns:p14="http://schemas.microsoft.com/office/powerpoint/2010/main" val="4223602803"/>
      </p:ext>
    </p:extLst>
  </p:cSld>
  <p:clrMapOvr>
    <a:masterClrMapping/>
  </p:clrMapOvr>
  <p:transition>
    <p:wip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8" name="Content Placeholder 2"/>
          <p:cNvSpPr>
            <a:spLocks noGrp="1"/>
          </p:cNvSpPr>
          <p:nvPr>
            <p:ph sz="quarter" idx="17"/>
          </p:nvPr>
        </p:nvSpPr>
        <p:spPr>
          <a:xfrm>
            <a:off x="226379" y="1601860"/>
            <a:ext cx="8689027" cy="457034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601867163"/>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Title, 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290" name="Straight Connector 289"/>
          <p:cNvCxnSpPr/>
          <p:nvPr/>
        </p:nvCxnSpPr>
        <p:spPr>
          <a:xfrm>
            <a:off x="7620000" y="1879472"/>
            <a:ext cx="0" cy="5939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92" name="Rectangle 291"/>
          <p:cNvSpPr/>
          <p:nvPr/>
        </p:nvSpPr>
        <p:spPr>
          <a:xfrm>
            <a:off x="6921688" y="1026827"/>
            <a:ext cx="1389888" cy="85264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2" name="Title 1"/>
          <p:cNvSpPr>
            <a:spLocks noGrp="1"/>
          </p:cNvSpPr>
          <p:nvPr>
            <p:ph type="title" hasCustomPrompt="1"/>
          </p:nvPr>
        </p:nvSpPr>
        <p:spPr/>
        <p:txBody>
          <a:bodyPr anchor="t"/>
          <a:lstStyle/>
          <a:p>
            <a:pPr lvl="0"/>
            <a:r>
              <a:rPr lang="en-US" dirty="0"/>
              <a:t>Title – Use Title Case Arial 24pt Bold</a:t>
            </a:r>
          </a:p>
        </p:txBody>
      </p:sp>
      <p:sp>
        <p:nvSpPr>
          <p:cNvPr id="7" name="Text Placeholder 11"/>
          <p:cNvSpPr>
            <a:spLocks noGrp="1"/>
          </p:cNvSpPr>
          <p:nvPr>
            <p:ph type="body" sz="quarter" idx="11" hasCustomPrompt="1"/>
          </p:nvPr>
        </p:nvSpPr>
        <p:spPr>
          <a:xfrm>
            <a:off x="226374" y="1200090"/>
            <a:ext cx="8689027"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13128" y="1185442"/>
            <a:ext cx="1207184" cy="414758"/>
          </a:xfrm>
          <a:prstGeom prst="rect">
            <a:avLst/>
          </a:prstGeom>
        </p:spPr>
      </p:pic>
    </p:spTree>
    <p:extLst>
      <p:ext uri="{BB962C8B-B14F-4D97-AF65-F5344CB8AC3E}">
        <p14:creationId xmlns:p14="http://schemas.microsoft.com/office/powerpoint/2010/main" val="3168966654"/>
      </p:ext>
    </p:extLst>
  </p:cSld>
  <p:clrMapOvr>
    <a:masterClrMapping/>
  </p:clrMapOvr>
  <p:transition>
    <p:wip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ubtitle, No Content">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6379" y="1200090"/>
            <a:ext cx="8689027"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3545452133"/>
      </p:ext>
    </p:extLst>
  </p:cSld>
  <p:clrMapOvr>
    <a:masterClrMapping/>
  </p:clrMapOvr>
  <p:transition>
    <p:wip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pPr lvl="0"/>
            <a:r>
              <a:rPr lang="en-US" dirty="0"/>
              <a:t>Title – Use Title Case Arial 24pt Bold</a:t>
            </a:r>
          </a:p>
        </p:txBody>
      </p:sp>
    </p:spTree>
    <p:extLst>
      <p:ext uri="{BB962C8B-B14F-4D97-AF65-F5344CB8AC3E}">
        <p14:creationId xmlns:p14="http://schemas.microsoft.com/office/powerpoint/2010/main" val="3896554958"/>
      </p:ext>
    </p:extLst>
  </p:cSld>
  <p:clrMapOvr>
    <a:masterClrMapping/>
  </p:clrMapOvr>
  <p:transition>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BC Compare">
    <p:spTree>
      <p:nvGrpSpPr>
        <p:cNvPr id="1" name=""/>
        <p:cNvGrpSpPr/>
        <p:nvPr/>
      </p:nvGrpSpPr>
      <p:grpSpPr>
        <a:xfrm>
          <a:off x="0" y="0"/>
          <a:ext cx="0" cy="0"/>
          <a:chOff x="0" y="0"/>
          <a:chExt cx="0" cy="0"/>
        </a:xfrm>
      </p:grpSpPr>
      <p:sp>
        <p:nvSpPr>
          <p:cNvPr id="5" name="Content Placeholder 2"/>
          <p:cNvSpPr>
            <a:spLocks noGrp="1"/>
          </p:cNvSpPr>
          <p:nvPr>
            <p:ph sz="quarter" idx="17"/>
          </p:nvPr>
        </p:nvSpPr>
        <p:spPr>
          <a:xfrm>
            <a:off x="457200" y="2794579"/>
            <a:ext cx="2633472" cy="3030877"/>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3" name="Content Placeholder 2"/>
          <p:cNvSpPr>
            <a:spLocks noGrp="1"/>
          </p:cNvSpPr>
          <p:nvPr>
            <p:ph sz="quarter" idx="25"/>
          </p:nvPr>
        </p:nvSpPr>
        <p:spPr>
          <a:xfrm>
            <a:off x="6057900" y="2794579"/>
            <a:ext cx="2628900" cy="3030877"/>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8"/>
          </p:nvPr>
        </p:nvSpPr>
        <p:spPr>
          <a:xfrm>
            <a:off x="3263329" y="2794579"/>
            <a:ext cx="2628900" cy="3030877"/>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Text Placeholder 11"/>
          <p:cNvSpPr>
            <a:spLocks noGrp="1"/>
          </p:cNvSpPr>
          <p:nvPr>
            <p:ph type="body" sz="quarter" idx="11" hasCustomPrompt="1"/>
          </p:nvPr>
        </p:nvSpPr>
        <p:spPr>
          <a:xfrm>
            <a:off x="457200" y="2224136"/>
            <a:ext cx="2633472" cy="246221"/>
          </a:xfrm>
          <a:prstGeom prst="rect">
            <a:avLst/>
          </a:prstGeom>
        </p:spPr>
        <p:txBody>
          <a:bodyPr lIns="91440" tIns="45720" rIns="91440" bIns="45720" anchor="t" anchorCtr="0">
            <a:no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53" name="Text Placeholder 11"/>
          <p:cNvSpPr>
            <a:spLocks noGrp="1"/>
          </p:cNvSpPr>
          <p:nvPr>
            <p:ph type="body" sz="quarter" idx="18" hasCustomPrompt="1"/>
          </p:nvPr>
        </p:nvSpPr>
        <p:spPr>
          <a:xfrm>
            <a:off x="457200" y="2483702"/>
            <a:ext cx="2633472" cy="215444"/>
          </a:xfrm>
          <a:prstGeom prst="rect">
            <a:avLst/>
          </a:prstGeom>
        </p:spPr>
        <p:txBody>
          <a:bodyPr lIns="91440" tIns="45720" rIns="91440" bIns="45720" anchor="t" anchorCtr="0">
            <a:no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a:t>
            </a:r>
          </a:p>
        </p:txBody>
      </p:sp>
      <p:sp>
        <p:nvSpPr>
          <p:cNvPr id="54" name="Text Placeholder 11"/>
          <p:cNvSpPr>
            <a:spLocks noGrp="1"/>
          </p:cNvSpPr>
          <p:nvPr>
            <p:ph type="body" sz="quarter" idx="19" hasCustomPrompt="1"/>
          </p:nvPr>
        </p:nvSpPr>
        <p:spPr>
          <a:xfrm>
            <a:off x="3263894" y="2224136"/>
            <a:ext cx="2633472" cy="246221"/>
          </a:xfrm>
          <a:prstGeom prst="rect">
            <a:avLst/>
          </a:prstGeom>
        </p:spPr>
        <p:txBody>
          <a:bodyPr lIns="91440" tIns="45720" rIns="91440" bIns="45720" anchor="t" anchorCtr="0">
            <a:no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55" name="Text Placeholder 11"/>
          <p:cNvSpPr>
            <a:spLocks noGrp="1"/>
          </p:cNvSpPr>
          <p:nvPr>
            <p:ph type="body" sz="quarter" idx="21" hasCustomPrompt="1"/>
          </p:nvPr>
        </p:nvSpPr>
        <p:spPr>
          <a:xfrm>
            <a:off x="3263894" y="2483702"/>
            <a:ext cx="2633472" cy="215444"/>
          </a:xfrm>
          <a:prstGeom prst="rect">
            <a:avLst/>
          </a:prstGeom>
        </p:spPr>
        <p:txBody>
          <a:bodyPr lIns="91440" tIns="45720" rIns="91440" bIns="45720" anchor="t" anchorCtr="0">
            <a:no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a:t>
            </a:r>
          </a:p>
        </p:txBody>
      </p:sp>
      <p:sp>
        <p:nvSpPr>
          <p:cNvPr id="56" name="Text Placeholder 11"/>
          <p:cNvSpPr>
            <a:spLocks noGrp="1"/>
          </p:cNvSpPr>
          <p:nvPr>
            <p:ph type="body" sz="quarter" idx="29" hasCustomPrompt="1"/>
          </p:nvPr>
        </p:nvSpPr>
        <p:spPr>
          <a:xfrm>
            <a:off x="6053328" y="2224136"/>
            <a:ext cx="2633472" cy="246221"/>
          </a:xfrm>
          <a:prstGeom prst="rect">
            <a:avLst/>
          </a:prstGeom>
        </p:spPr>
        <p:txBody>
          <a:bodyPr lIns="91440" tIns="45720" rIns="91440" bIns="45720" anchor="t" anchorCtr="0">
            <a:no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57" name="Text Placeholder 11"/>
          <p:cNvSpPr>
            <a:spLocks noGrp="1"/>
          </p:cNvSpPr>
          <p:nvPr>
            <p:ph type="body" sz="quarter" idx="30" hasCustomPrompt="1"/>
          </p:nvPr>
        </p:nvSpPr>
        <p:spPr>
          <a:xfrm>
            <a:off x="6053328" y="2483702"/>
            <a:ext cx="2633472" cy="215444"/>
          </a:xfrm>
          <a:prstGeom prst="rect">
            <a:avLst/>
          </a:prstGeom>
        </p:spPr>
        <p:txBody>
          <a:bodyPr lIns="91440" tIns="45720" rIns="91440" bIns="45720" anchor="t" anchorCtr="0">
            <a:no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3476680445"/>
      </p:ext>
    </p:extLst>
  </p:cSld>
  <p:clrMapOvr>
    <a:masterClrMapping/>
  </p:clrMapOvr>
  <p:transition>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ABC Compare Layout">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27" name="Content Placeholder 18"/>
          <p:cNvSpPr>
            <a:spLocks noGrp="1"/>
          </p:cNvSpPr>
          <p:nvPr>
            <p:ph sz="quarter" idx="28"/>
          </p:nvPr>
        </p:nvSpPr>
        <p:spPr>
          <a:xfrm>
            <a:off x="6053328"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0" name="Text Placeholder 14"/>
          <p:cNvSpPr>
            <a:spLocks noGrp="1"/>
          </p:cNvSpPr>
          <p:nvPr>
            <p:ph type="body" sz="quarter" idx="11"/>
          </p:nvPr>
        </p:nvSpPr>
        <p:spPr>
          <a:xfrm>
            <a:off x="457200" y="2570305"/>
            <a:ext cx="2633472" cy="338554"/>
          </a:xfrm>
          <a:prstGeom prst="rect">
            <a:avLst/>
          </a:prstGeom>
        </p:spPr>
        <p:txBody>
          <a:bodyPr anchor="t"/>
          <a:lstStyle>
            <a:lvl1pPr marL="0" indent="0">
              <a:buNone/>
              <a:defRPr sz="1477">
                <a:solidFill>
                  <a:schemeClr val="accent1"/>
                </a:solidFill>
              </a:defRPr>
            </a:lvl1pPr>
          </a:lstStyle>
          <a:p>
            <a:r>
              <a:rPr lang="en-US" dirty="0"/>
              <a:t>Title Header</a:t>
            </a:r>
          </a:p>
        </p:txBody>
      </p:sp>
      <p:sp>
        <p:nvSpPr>
          <p:cNvPr id="31" name="Text Placeholder 23"/>
          <p:cNvSpPr>
            <a:spLocks noGrp="1"/>
          </p:cNvSpPr>
          <p:nvPr>
            <p:ph type="body" sz="quarter" idx="35"/>
          </p:nvPr>
        </p:nvSpPr>
        <p:spPr>
          <a:xfrm>
            <a:off x="6053328" y="2570305"/>
            <a:ext cx="2633472" cy="338554"/>
          </a:xfrm>
          <a:prstGeom prst="rect">
            <a:avLst/>
          </a:prstGeom>
        </p:spPr>
        <p:txBody>
          <a:bodyPr anchor="t"/>
          <a:lstStyle>
            <a:lvl1pPr marL="0" indent="0">
              <a:buNone/>
              <a:defRPr sz="1477">
                <a:solidFill>
                  <a:schemeClr val="accent1"/>
                </a:solidFill>
              </a:defRPr>
            </a:lvl1pPr>
          </a:lstStyle>
          <a:p>
            <a:r>
              <a:rPr lang="en-US"/>
              <a:t>Title Header</a:t>
            </a:r>
            <a:endParaRPr lang="en-US" dirty="0"/>
          </a:p>
        </p:txBody>
      </p:sp>
      <p:sp>
        <p:nvSpPr>
          <p:cNvPr id="32" name="Text Placeholder 24"/>
          <p:cNvSpPr>
            <a:spLocks noGrp="1"/>
          </p:cNvSpPr>
          <p:nvPr>
            <p:ph type="body" sz="quarter" idx="36" hasCustomPrompt="1"/>
          </p:nvPr>
        </p:nvSpPr>
        <p:spPr>
          <a:xfrm>
            <a:off x="6053328" y="2916843"/>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3" name="Content Placeholder 28"/>
          <p:cNvSpPr>
            <a:spLocks noGrp="1"/>
          </p:cNvSpPr>
          <p:nvPr>
            <p:ph sz="quarter" idx="37"/>
          </p:nvPr>
        </p:nvSpPr>
        <p:spPr>
          <a:xfrm>
            <a:off x="3255264"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4" name="Text Placeholder 33"/>
          <p:cNvSpPr>
            <a:spLocks noGrp="1"/>
          </p:cNvSpPr>
          <p:nvPr>
            <p:ph type="body" sz="quarter" idx="39"/>
          </p:nvPr>
        </p:nvSpPr>
        <p:spPr>
          <a:xfrm>
            <a:off x="3255264" y="2570305"/>
            <a:ext cx="2633472" cy="338554"/>
          </a:xfrm>
          <a:prstGeom prst="rect">
            <a:avLst/>
          </a:prstGeom>
        </p:spPr>
        <p:txBody>
          <a:bodyPr anchor="t"/>
          <a:lstStyle>
            <a:lvl1pPr marL="0" indent="0">
              <a:buNone/>
              <a:defRPr sz="1477">
                <a:solidFill>
                  <a:schemeClr val="accent1"/>
                </a:solidFill>
              </a:defRPr>
            </a:lvl1pPr>
          </a:lstStyle>
          <a:p>
            <a:r>
              <a:rPr lang="en-US"/>
              <a:t>Title Header</a:t>
            </a:r>
            <a:endParaRPr lang="en-US" dirty="0"/>
          </a:p>
        </p:txBody>
      </p:sp>
      <p:sp>
        <p:nvSpPr>
          <p:cNvPr id="36" name="Text Placeholder 34"/>
          <p:cNvSpPr>
            <a:spLocks noGrp="1"/>
          </p:cNvSpPr>
          <p:nvPr>
            <p:ph type="body" sz="quarter" idx="40" hasCustomPrompt="1"/>
          </p:nvPr>
        </p:nvSpPr>
        <p:spPr>
          <a:xfrm>
            <a:off x="3255264" y="2916843"/>
            <a:ext cx="2633472" cy="307777"/>
          </a:xfrm>
          <a:prstGeom prst="rect">
            <a:avLst/>
          </a:prstGeom>
        </p:spPr>
        <p:txBody>
          <a:bodyPr anchor="t"/>
          <a:lstStyle>
            <a:lvl1pPr marL="0" indent="0">
              <a:buNone/>
              <a:defRPr>
                <a:solidFill>
                  <a:schemeClr val="bg2"/>
                </a:solidFill>
              </a:defRPr>
            </a:lvl1pPr>
          </a:lstStyle>
          <a:p>
            <a:r>
              <a:rPr lang="en-US" dirty="0"/>
              <a:t>Subtitle</a:t>
            </a:r>
          </a:p>
        </p:txBody>
      </p:sp>
      <p:sp>
        <p:nvSpPr>
          <p:cNvPr id="38" name="Content Placeholder 35"/>
          <p:cNvSpPr>
            <a:spLocks noGrp="1"/>
          </p:cNvSpPr>
          <p:nvPr>
            <p:ph sz="quarter" idx="41"/>
          </p:nvPr>
        </p:nvSpPr>
        <p:spPr>
          <a:xfrm>
            <a:off x="457200" y="3435682"/>
            <a:ext cx="2633472" cy="1990390"/>
          </a:xfrm>
          <a:prstGeom prst="rect">
            <a:avLst/>
          </a:prstGeom>
        </p:spPr>
        <p:txBody>
          <a:bodyPr anchor="t"/>
          <a:lstStyle>
            <a:lvl1pPr marL="0" indent="0">
              <a:buNone/>
              <a:defRPr>
                <a:solidFill>
                  <a:schemeClr val="bg2"/>
                </a:solidFill>
              </a:defRPr>
            </a:lvl1pPr>
          </a:lstStyle>
          <a:p>
            <a:pPr marL="0" indent="0">
              <a:buNone/>
            </a:pPr>
            <a:r>
              <a:rPr lang="en-US" dirty="0"/>
              <a:t>Dui </a:t>
            </a:r>
            <a:r>
              <a:rPr lang="en-US" dirty="0" err="1"/>
              <a:t>turpis</a:t>
            </a:r>
            <a:r>
              <a:rPr lang="en-US" dirty="0"/>
              <a:t>, </a:t>
            </a:r>
            <a:r>
              <a:rPr lang="en-US" dirty="0" err="1"/>
              <a:t>dapibus</a:t>
            </a:r>
            <a:r>
              <a:rPr lang="en-US" dirty="0"/>
              <a:t> </a:t>
            </a:r>
            <a:r>
              <a:rPr lang="en-US" dirty="0" err="1"/>
              <a:t>nec</a:t>
            </a:r>
            <a:r>
              <a:rPr lang="en-US" dirty="0"/>
              <a:t> </a:t>
            </a:r>
            <a:r>
              <a:rPr lang="en-US" dirty="0" err="1"/>
              <a:t>sapien</a:t>
            </a:r>
            <a:r>
              <a:rPr lang="en-US" dirty="0"/>
              <a:t> ac, </a:t>
            </a:r>
            <a:r>
              <a:rPr lang="en-US" dirty="0" err="1"/>
              <a:t>tempor</a:t>
            </a:r>
            <a:r>
              <a:rPr lang="en-US" dirty="0"/>
              <a:t> </a:t>
            </a:r>
            <a:r>
              <a:rPr lang="en-US" dirty="0" err="1"/>
              <a:t>facilisis</a:t>
            </a:r>
            <a:r>
              <a:rPr lang="en-US" dirty="0"/>
              <a:t> </a:t>
            </a:r>
            <a:r>
              <a:rPr lang="en-US" dirty="0" err="1"/>
              <a:t>orci</a:t>
            </a:r>
            <a:r>
              <a:rPr lang="en-US" dirty="0"/>
              <a:t>. </a:t>
            </a:r>
            <a:r>
              <a:rPr lang="en-US" dirty="0" err="1"/>
              <a:t>Proin</a:t>
            </a:r>
            <a:r>
              <a:rPr lang="en-US" dirty="0"/>
              <a:t> </a:t>
            </a:r>
            <a:r>
              <a:rPr lang="en-US" dirty="0" err="1"/>
              <a:t>accumsan</a:t>
            </a:r>
            <a:r>
              <a:rPr lang="en-US" dirty="0"/>
              <a:t> </a:t>
            </a:r>
            <a:r>
              <a:rPr lang="en-US" dirty="0" err="1"/>
              <a:t>aliquam</a:t>
            </a:r>
            <a:r>
              <a:rPr lang="en-US" dirty="0"/>
              <a:t> dui, </a:t>
            </a:r>
            <a:r>
              <a:rPr lang="en-US" dirty="0" err="1"/>
              <a:t>euismod</a:t>
            </a:r>
            <a:r>
              <a:rPr lang="en-US" dirty="0"/>
              <a:t> </a:t>
            </a:r>
            <a:r>
              <a:rPr lang="en-US" dirty="0" err="1"/>
              <a:t>fermentum</a:t>
            </a:r>
            <a:r>
              <a:rPr lang="en-US" dirty="0"/>
              <a:t> </a:t>
            </a:r>
            <a:r>
              <a:rPr lang="en-US" dirty="0" err="1"/>
              <a:t>justo</a:t>
            </a:r>
            <a:r>
              <a:rPr lang="en-US" dirty="0"/>
              <a:t> </a:t>
            </a:r>
            <a:r>
              <a:rPr lang="en-US" dirty="0" err="1"/>
              <a:t>mattis</a:t>
            </a:r>
            <a:r>
              <a:rPr lang="en-US" dirty="0"/>
              <a:t> </a:t>
            </a:r>
            <a:r>
              <a:rPr lang="en-US" dirty="0" err="1"/>
              <a:t>ut</a:t>
            </a:r>
            <a:endParaRPr lang="en-US" dirty="0"/>
          </a:p>
        </p:txBody>
      </p:sp>
      <p:sp>
        <p:nvSpPr>
          <p:cNvPr id="39" name="Text Placeholder 41"/>
          <p:cNvSpPr>
            <a:spLocks noGrp="1"/>
          </p:cNvSpPr>
          <p:nvPr>
            <p:ph type="body" sz="quarter" idx="44" hasCustomPrompt="1"/>
          </p:nvPr>
        </p:nvSpPr>
        <p:spPr>
          <a:xfrm>
            <a:off x="457200" y="2916843"/>
            <a:ext cx="2633472" cy="307777"/>
          </a:xfrm>
          <a:prstGeom prst="rect">
            <a:avLst/>
          </a:prstGeom>
        </p:spPr>
        <p:txBody>
          <a:bodyPr anchor="t"/>
          <a:lstStyle>
            <a:lvl1pPr marL="0" indent="0">
              <a:buNone/>
              <a:defRPr>
                <a:solidFill>
                  <a:schemeClr val="bg2"/>
                </a:solidFill>
              </a:defRPr>
            </a:lvl1pPr>
          </a:lstStyle>
          <a:p>
            <a:r>
              <a:rPr lang="en-US" dirty="0"/>
              <a:t>Subtitle</a:t>
            </a:r>
          </a:p>
        </p:txBody>
      </p:sp>
      <p:cxnSp>
        <p:nvCxnSpPr>
          <p:cNvPr id="40" name="Straight Connector 39"/>
          <p:cNvCxnSpPr/>
          <p:nvPr userDrawn="1"/>
        </p:nvCxnSpPr>
        <p:spPr>
          <a:xfrm>
            <a:off x="6053328"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3255264"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457200" y="3224608"/>
            <a:ext cx="263347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42170284"/>
      </p:ext>
    </p:extLst>
  </p:cSld>
  <p:clrMapOvr>
    <a:masterClrMapping/>
  </p:clrMapOvr>
  <p:transition>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C Percentag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8" name="Text Placeholder 7"/>
          <p:cNvSpPr>
            <a:spLocks noGrp="1"/>
          </p:cNvSpPr>
          <p:nvPr>
            <p:ph type="body" sz="quarter" idx="24" hasCustomPrompt="1"/>
          </p:nvPr>
        </p:nvSpPr>
        <p:spPr>
          <a:xfrm>
            <a:off x="752066" y="2294165"/>
            <a:ext cx="2160104" cy="658588"/>
          </a:xfrm>
          <a:prstGeom prst="rect">
            <a:avLst/>
          </a:prstGeom>
          <a:noFill/>
        </p:spPr>
        <p:txBody>
          <a:bodyPr lIns="91440" tIns="45720" rIns="91440" bIns="45720" anchor="t"/>
          <a:lstStyle>
            <a:lvl1pPr marL="0" indent="0">
              <a:buNone/>
              <a:defRPr sz="1477">
                <a:solidFill>
                  <a:schemeClr val="accent1"/>
                </a:solidFill>
              </a:defRPr>
            </a:lvl1pPr>
          </a:lstStyle>
          <a:p>
            <a:pPr lvl="0"/>
            <a:r>
              <a:rPr lang="en-US" dirty="0"/>
              <a:t>Title Header</a:t>
            </a:r>
          </a:p>
        </p:txBody>
      </p:sp>
      <p:sp>
        <p:nvSpPr>
          <p:cNvPr id="34" name="Text Placeholder 7"/>
          <p:cNvSpPr>
            <a:spLocks noGrp="1"/>
          </p:cNvSpPr>
          <p:nvPr>
            <p:ph type="body" sz="quarter" idx="26" hasCustomPrompt="1"/>
          </p:nvPr>
        </p:nvSpPr>
        <p:spPr>
          <a:xfrm>
            <a:off x="752066" y="3457962"/>
            <a:ext cx="2160104" cy="658588"/>
          </a:xfrm>
          <a:prstGeom prst="rect">
            <a:avLst/>
          </a:prstGeom>
          <a:noFill/>
        </p:spPr>
        <p:txBody>
          <a:bodyPr lIns="91440" tIns="45720" rIns="91440" bIns="45720" anchor="t"/>
          <a:lstStyle>
            <a:lvl1pPr marL="0" indent="0">
              <a:buNone/>
              <a:defRPr sz="1477">
                <a:solidFill>
                  <a:schemeClr val="accent1"/>
                </a:solidFill>
              </a:defRPr>
            </a:lvl1pPr>
          </a:lstStyle>
          <a:p>
            <a:pPr lvl="0"/>
            <a:r>
              <a:rPr lang="en-US" dirty="0"/>
              <a:t>Title Header</a:t>
            </a:r>
          </a:p>
        </p:txBody>
      </p:sp>
      <p:sp>
        <p:nvSpPr>
          <p:cNvPr id="36" name="Text Placeholder 7"/>
          <p:cNvSpPr>
            <a:spLocks noGrp="1"/>
          </p:cNvSpPr>
          <p:nvPr>
            <p:ph type="body" sz="quarter" idx="28" hasCustomPrompt="1"/>
          </p:nvPr>
        </p:nvSpPr>
        <p:spPr>
          <a:xfrm>
            <a:off x="752066" y="4621759"/>
            <a:ext cx="2160104" cy="658588"/>
          </a:xfrm>
          <a:prstGeom prst="rect">
            <a:avLst/>
          </a:prstGeom>
          <a:noFill/>
        </p:spPr>
        <p:txBody>
          <a:bodyPr lIns="91440" tIns="45720" rIns="91440" bIns="45720" anchor="t"/>
          <a:lstStyle>
            <a:lvl1pPr marL="0" indent="0">
              <a:buNone/>
              <a:defRPr sz="1477">
                <a:solidFill>
                  <a:schemeClr val="accent1"/>
                </a:solidFill>
              </a:defRPr>
            </a:lvl1pPr>
          </a:lstStyle>
          <a:p>
            <a:pPr lvl="0"/>
            <a:r>
              <a:rPr lang="en-US" dirty="0"/>
              <a:t>Title Header</a:t>
            </a:r>
          </a:p>
        </p:txBody>
      </p:sp>
      <p:sp>
        <p:nvSpPr>
          <p:cNvPr id="12" name="Text Placeholder 7"/>
          <p:cNvSpPr>
            <a:spLocks noGrp="1"/>
          </p:cNvSpPr>
          <p:nvPr>
            <p:ph type="body" sz="quarter" idx="29" hasCustomPrompt="1"/>
          </p:nvPr>
        </p:nvSpPr>
        <p:spPr>
          <a:xfrm>
            <a:off x="752066" y="2952753"/>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Subtitle</a:t>
            </a:r>
          </a:p>
        </p:txBody>
      </p:sp>
      <p:sp>
        <p:nvSpPr>
          <p:cNvPr id="13" name="Text Placeholder 7"/>
          <p:cNvSpPr>
            <a:spLocks noGrp="1"/>
          </p:cNvSpPr>
          <p:nvPr>
            <p:ph type="body" sz="quarter" idx="30" hasCustomPrompt="1"/>
          </p:nvPr>
        </p:nvSpPr>
        <p:spPr>
          <a:xfrm>
            <a:off x="752066" y="4116550"/>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Subtitle</a:t>
            </a:r>
          </a:p>
        </p:txBody>
      </p:sp>
      <p:sp>
        <p:nvSpPr>
          <p:cNvPr id="14" name="Text Placeholder 7"/>
          <p:cNvSpPr>
            <a:spLocks noGrp="1"/>
          </p:cNvSpPr>
          <p:nvPr>
            <p:ph type="body" sz="quarter" idx="31" hasCustomPrompt="1"/>
          </p:nvPr>
        </p:nvSpPr>
        <p:spPr>
          <a:xfrm>
            <a:off x="752066" y="5280347"/>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Subtitle</a:t>
            </a:r>
          </a:p>
        </p:txBody>
      </p:sp>
      <p:cxnSp>
        <p:nvCxnSpPr>
          <p:cNvPr id="15" name="Straight Connector 14"/>
          <p:cNvCxnSpPr/>
          <p:nvPr userDrawn="1"/>
        </p:nvCxnSpPr>
        <p:spPr>
          <a:xfrm>
            <a:off x="533406" y="3351946"/>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33406" y="4529762"/>
            <a:ext cx="812172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Text Placeholder 7"/>
          <p:cNvSpPr>
            <a:spLocks noGrp="1"/>
          </p:cNvSpPr>
          <p:nvPr>
            <p:ph type="body" sz="quarter" idx="32" hasCustomPrompt="1"/>
          </p:nvPr>
        </p:nvSpPr>
        <p:spPr>
          <a:xfrm>
            <a:off x="3561522" y="2294165"/>
            <a:ext cx="2160104" cy="658588"/>
          </a:xfrm>
          <a:prstGeom prst="rect">
            <a:avLst/>
          </a:prstGeom>
          <a:noFill/>
        </p:spPr>
        <p:txBody>
          <a:bodyPr lIns="91440" tIns="45720" rIns="91440" bIns="45720" anchor="t"/>
          <a:lstStyle>
            <a:lvl1pPr marL="0" indent="0">
              <a:buNone/>
              <a:defRPr sz="3139">
                <a:solidFill>
                  <a:schemeClr val="accent1"/>
                </a:solidFill>
              </a:defRPr>
            </a:lvl1pPr>
          </a:lstStyle>
          <a:p>
            <a:pPr lvl="0"/>
            <a:r>
              <a:rPr lang="en-US" dirty="0"/>
              <a:t>%</a:t>
            </a:r>
          </a:p>
        </p:txBody>
      </p:sp>
      <p:sp>
        <p:nvSpPr>
          <p:cNvPr id="19" name="Text Placeholder 7"/>
          <p:cNvSpPr>
            <a:spLocks noGrp="1"/>
          </p:cNvSpPr>
          <p:nvPr>
            <p:ph type="body" sz="quarter" idx="33" hasCustomPrompt="1"/>
          </p:nvPr>
        </p:nvSpPr>
        <p:spPr>
          <a:xfrm>
            <a:off x="3561522" y="3457962"/>
            <a:ext cx="2160104" cy="658588"/>
          </a:xfrm>
          <a:prstGeom prst="rect">
            <a:avLst/>
          </a:prstGeom>
          <a:noFill/>
        </p:spPr>
        <p:txBody>
          <a:bodyPr lIns="91440" tIns="45720" rIns="91440" bIns="45720" anchor="t"/>
          <a:lstStyle>
            <a:lvl1pPr marL="0" indent="0">
              <a:buNone/>
              <a:defRPr sz="3139">
                <a:solidFill>
                  <a:schemeClr val="accent1"/>
                </a:solidFill>
              </a:defRPr>
            </a:lvl1pPr>
          </a:lstStyle>
          <a:p>
            <a:pPr lvl="0"/>
            <a:r>
              <a:rPr lang="en-US" dirty="0"/>
              <a:t>%</a:t>
            </a:r>
          </a:p>
        </p:txBody>
      </p:sp>
      <p:sp>
        <p:nvSpPr>
          <p:cNvPr id="20" name="Text Placeholder 7"/>
          <p:cNvSpPr>
            <a:spLocks noGrp="1"/>
          </p:cNvSpPr>
          <p:nvPr>
            <p:ph type="body" sz="quarter" idx="34" hasCustomPrompt="1"/>
          </p:nvPr>
        </p:nvSpPr>
        <p:spPr>
          <a:xfrm>
            <a:off x="3561522" y="4621759"/>
            <a:ext cx="2160104" cy="658588"/>
          </a:xfrm>
          <a:prstGeom prst="rect">
            <a:avLst/>
          </a:prstGeom>
          <a:noFill/>
        </p:spPr>
        <p:txBody>
          <a:bodyPr lIns="91440" tIns="45720" rIns="91440" bIns="45720" anchor="t"/>
          <a:lstStyle>
            <a:lvl1pPr marL="0" indent="0">
              <a:buNone/>
              <a:defRPr sz="3139">
                <a:solidFill>
                  <a:schemeClr val="accent1"/>
                </a:solidFill>
              </a:defRPr>
            </a:lvl1pPr>
          </a:lstStyle>
          <a:p>
            <a:pPr lvl="0"/>
            <a:r>
              <a:rPr lang="en-US" dirty="0"/>
              <a:t>%</a:t>
            </a:r>
          </a:p>
        </p:txBody>
      </p:sp>
      <p:sp>
        <p:nvSpPr>
          <p:cNvPr id="21" name="Text Placeholder 7"/>
          <p:cNvSpPr>
            <a:spLocks noGrp="1"/>
          </p:cNvSpPr>
          <p:nvPr>
            <p:ph type="body" sz="quarter" idx="35" hasCustomPrompt="1"/>
          </p:nvPr>
        </p:nvSpPr>
        <p:spPr>
          <a:xfrm>
            <a:off x="3561522" y="2952753"/>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Subtext</a:t>
            </a:r>
          </a:p>
        </p:txBody>
      </p:sp>
      <p:sp>
        <p:nvSpPr>
          <p:cNvPr id="22" name="Text Placeholder 7"/>
          <p:cNvSpPr>
            <a:spLocks noGrp="1"/>
          </p:cNvSpPr>
          <p:nvPr>
            <p:ph type="body" sz="quarter" idx="36" hasCustomPrompt="1"/>
          </p:nvPr>
        </p:nvSpPr>
        <p:spPr>
          <a:xfrm>
            <a:off x="3561522" y="4116550"/>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Subtext</a:t>
            </a:r>
          </a:p>
        </p:txBody>
      </p:sp>
      <p:sp>
        <p:nvSpPr>
          <p:cNvPr id="23" name="Text Placeholder 7"/>
          <p:cNvSpPr>
            <a:spLocks noGrp="1"/>
          </p:cNvSpPr>
          <p:nvPr>
            <p:ph type="body" sz="quarter" idx="37" hasCustomPrompt="1"/>
          </p:nvPr>
        </p:nvSpPr>
        <p:spPr>
          <a:xfrm>
            <a:off x="3561522" y="5280347"/>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Subtext</a:t>
            </a:r>
          </a:p>
        </p:txBody>
      </p:sp>
      <p:sp>
        <p:nvSpPr>
          <p:cNvPr id="24" name="Text Placeholder 7"/>
          <p:cNvSpPr>
            <a:spLocks noGrp="1"/>
          </p:cNvSpPr>
          <p:nvPr>
            <p:ph type="body" sz="quarter" idx="38" hasCustomPrompt="1"/>
          </p:nvPr>
        </p:nvSpPr>
        <p:spPr>
          <a:xfrm>
            <a:off x="6282986" y="2294165"/>
            <a:ext cx="2160104" cy="658588"/>
          </a:xfrm>
          <a:prstGeom prst="rect">
            <a:avLst/>
          </a:prstGeom>
          <a:noFill/>
        </p:spPr>
        <p:txBody>
          <a:bodyPr lIns="91440" tIns="45720" rIns="91440" bIns="45720" anchor="t"/>
          <a:lstStyle>
            <a:lvl1pPr marL="0" indent="0">
              <a:buNone/>
              <a:defRPr sz="3139">
                <a:solidFill>
                  <a:schemeClr val="accent1"/>
                </a:solidFill>
              </a:defRPr>
            </a:lvl1pPr>
          </a:lstStyle>
          <a:p>
            <a:pPr lvl="0"/>
            <a:r>
              <a:rPr lang="en-US" dirty="0"/>
              <a:t>%</a:t>
            </a:r>
          </a:p>
        </p:txBody>
      </p:sp>
      <p:sp>
        <p:nvSpPr>
          <p:cNvPr id="25" name="Text Placeholder 7"/>
          <p:cNvSpPr>
            <a:spLocks noGrp="1"/>
          </p:cNvSpPr>
          <p:nvPr>
            <p:ph type="body" sz="quarter" idx="39" hasCustomPrompt="1"/>
          </p:nvPr>
        </p:nvSpPr>
        <p:spPr>
          <a:xfrm>
            <a:off x="6282986" y="3457962"/>
            <a:ext cx="2160104" cy="658588"/>
          </a:xfrm>
          <a:prstGeom prst="rect">
            <a:avLst/>
          </a:prstGeom>
          <a:noFill/>
        </p:spPr>
        <p:txBody>
          <a:bodyPr lIns="91440" tIns="45720" rIns="91440" bIns="45720" anchor="t"/>
          <a:lstStyle>
            <a:lvl1pPr marL="0" indent="0">
              <a:buNone/>
              <a:defRPr sz="3139">
                <a:solidFill>
                  <a:schemeClr val="accent1"/>
                </a:solidFill>
              </a:defRPr>
            </a:lvl1pPr>
          </a:lstStyle>
          <a:p>
            <a:pPr lvl="0"/>
            <a:r>
              <a:rPr lang="en-US" dirty="0"/>
              <a:t>%</a:t>
            </a:r>
          </a:p>
        </p:txBody>
      </p:sp>
      <p:sp>
        <p:nvSpPr>
          <p:cNvPr id="26" name="Text Placeholder 7"/>
          <p:cNvSpPr>
            <a:spLocks noGrp="1"/>
          </p:cNvSpPr>
          <p:nvPr>
            <p:ph type="body" sz="quarter" idx="40" hasCustomPrompt="1"/>
          </p:nvPr>
        </p:nvSpPr>
        <p:spPr>
          <a:xfrm>
            <a:off x="6282986" y="4621759"/>
            <a:ext cx="2160104" cy="658588"/>
          </a:xfrm>
          <a:prstGeom prst="rect">
            <a:avLst/>
          </a:prstGeom>
          <a:noFill/>
        </p:spPr>
        <p:txBody>
          <a:bodyPr lIns="91440" tIns="45720" rIns="91440" bIns="45720" anchor="t"/>
          <a:lstStyle>
            <a:lvl1pPr marL="0" indent="0">
              <a:buNone/>
              <a:defRPr sz="3139">
                <a:solidFill>
                  <a:schemeClr val="accent1"/>
                </a:solidFill>
              </a:defRPr>
            </a:lvl1pPr>
          </a:lstStyle>
          <a:p>
            <a:pPr lvl="0"/>
            <a:r>
              <a:rPr lang="en-US" dirty="0"/>
              <a:t>%</a:t>
            </a:r>
          </a:p>
        </p:txBody>
      </p:sp>
      <p:sp>
        <p:nvSpPr>
          <p:cNvPr id="27" name="Text Placeholder 7"/>
          <p:cNvSpPr>
            <a:spLocks noGrp="1"/>
          </p:cNvSpPr>
          <p:nvPr>
            <p:ph type="body" sz="quarter" idx="41" hasCustomPrompt="1"/>
          </p:nvPr>
        </p:nvSpPr>
        <p:spPr>
          <a:xfrm>
            <a:off x="6282986" y="2952753"/>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Subtext</a:t>
            </a:r>
          </a:p>
        </p:txBody>
      </p:sp>
      <p:sp>
        <p:nvSpPr>
          <p:cNvPr id="28" name="Text Placeholder 7"/>
          <p:cNvSpPr>
            <a:spLocks noGrp="1"/>
          </p:cNvSpPr>
          <p:nvPr>
            <p:ph type="body" sz="quarter" idx="42" hasCustomPrompt="1"/>
          </p:nvPr>
        </p:nvSpPr>
        <p:spPr>
          <a:xfrm>
            <a:off x="6282986" y="4116550"/>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Subtext</a:t>
            </a:r>
          </a:p>
        </p:txBody>
      </p:sp>
      <p:sp>
        <p:nvSpPr>
          <p:cNvPr id="29" name="Text Placeholder 7"/>
          <p:cNvSpPr>
            <a:spLocks noGrp="1"/>
          </p:cNvSpPr>
          <p:nvPr>
            <p:ph type="body" sz="quarter" idx="43" hasCustomPrompt="1"/>
          </p:nvPr>
        </p:nvSpPr>
        <p:spPr>
          <a:xfrm>
            <a:off x="6282986" y="5280347"/>
            <a:ext cx="2160104" cy="308050"/>
          </a:xfrm>
          <a:prstGeom prst="rect">
            <a:avLst/>
          </a:prstGeom>
          <a:noFill/>
        </p:spPr>
        <p:txBody>
          <a:bodyPr lIns="91440" tIns="45720" rIns="91440" bIns="45720" anchor="t"/>
          <a:lstStyle>
            <a:lvl1pPr marL="0" indent="0">
              <a:buNone/>
              <a:defRPr sz="1108">
                <a:solidFill>
                  <a:schemeClr val="bg2"/>
                </a:solidFill>
              </a:defRPr>
            </a:lvl1pPr>
          </a:lstStyle>
          <a:p>
            <a:pPr lvl="0"/>
            <a:r>
              <a:rPr lang="en-US" dirty="0"/>
              <a:t>Subtext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
        <p:nvSpPr>
          <p:cNvPr id="30" name="Text Placeholder 12"/>
          <p:cNvSpPr>
            <a:spLocks noGrp="1"/>
          </p:cNvSpPr>
          <p:nvPr>
            <p:ph type="body" sz="quarter" idx="16" hasCustomPrompt="1"/>
          </p:nvPr>
        </p:nvSpPr>
        <p:spPr bwMode="auto">
          <a:xfrm>
            <a:off x="223339" y="6194512"/>
            <a:ext cx="8692067" cy="282488"/>
          </a:xfrm>
          <a:prstGeom prst="rect">
            <a:avLst/>
          </a:prstGeom>
        </p:spPr>
        <p:txBody>
          <a:bodyPr vert="horz" wrap="square" lIns="91440" tIns="45720" rIns="91440" bIns="45720" rtlCol="0" anchor="b" anchorCtr="0">
            <a:noAutofit/>
          </a:bodyPr>
          <a:lstStyle>
            <a:lvl1pPr marL="0" indent="0">
              <a:buNone/>
              <a:defRPr lang="en-US" sz="738" dirty="0" smtClean="0">
                <a:solidFill>
                  <a:schemeClr val="bg2"/>
                </a:solidFill>
                <a:cs typeface="Arial" pitchFamily="34" charset="0"/>
              </a:defRPr>
            </a:lvl1pPr>
          </a:lstStyle>
          <a:p>
            <a:pPr lvl="0">
              <a:lnSpc>
                <a:spcPct val="90000"/>
              </a:lnSpc>
              <a:spcBef>
                <a:spcPts val="185"/>
              </a:spcBef>
            </a:pPr>
            <a:r>
              <a:rPr lang="en-US"/>
              <a:t>Source </a:t>
            </a:r>
            <a:r>
              <a:rPr lang="en-US" dirty="0"/>
              <a:t>placeholder; Arial 8pt. Publication Names are Italicized</a:t>
            </a:r>
          </a:p>
        </p:txBody>
      </p:sp>
    </p:spTree>
    <p:extLst>
      <p:ext uri="{BB962C8B-B14F-4D97-AF65-F5344CB8AC3E}">
        <p14:creationId xmlns:p14="http://schemas.microsoft.com/office/powerpoint/2010/main" val="346466118"/>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BC Bullets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9" y="1200090"/>
            <a:ext cx="8689027"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3109571" y="2294177"/>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8" name="Text Placeholder 7"/>
          <p:cNvSpPr>
            <a:spLocks noGrp="1"/>
          </p:cNvSpPr>
          <p:nvPr>
            <p:ph type="body" sz="quarter" idx="24" hasCustomPrompt="1"/>
          </p:nvPr>
        </p:nvSpPr>
        <p:spPr>
          <a:xfrm>
            <a:off x="675863" y="2294177"/>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477">
                <a:solidFill>
                  <a:schemeClr val="accent1"/>
                </a:solidFill>
              </a:defRPr>
            </a:lvl1pPr>
          </a:lstStyle>
          <a:p>
            <a:pPr lvl="0"/>
            <a:r>
              <a:rPr lang="en-US" dirty="0"/>
              <a:t>Title Header</a:t>
            </a:r>
          </a:p>
        </p:txBody>
      </p:sp>
      <p:sp>
        <p:nvSpPr>
          <p:cNvPr id="33" name="Content Placeholder 2"/>
          <p:cNvSpPr>
            <a:spLocks noGrp="1"/>
          </p:cNvSpPr>
          <p:nvPr>
            <p:ph sz="quarter" idx="25"/>
          </p:nvPr>
        </p:nvSpPr>
        <p:spPr>
          <a:xfrm>
            <a:off x="3109571" y="3457968"/>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34" name="Text Placeholder 7"/>
          <p:cNvSpPr>
            <a:spLocks noGrp="1"/>
          </p:cNvSpPr>
          <p:nvPr>
            <p:ph type="body" sz="quarter" idx="26" hasCustomPrompt="1"/>
          </p:nvPr>
        </p:nvSpPr>
        <p:spPr>
          <a:xfrm>
            <a:off x="675863" y="3457968"/>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477">
                <a:solidFill>
                  <a:schemeClr val="accent1"/>
                </a:solidFill>
              </a:defRPr>
            </a:lvl1pPr>
          </a:lstStyle>
          <a:p>
            <a:pPr lvl="0"/>
            <a:r>
              <a:rPr lang="en-US" dirty="0"/>
              <a:t>Title Header</a:t>
            </a:r>
          </a:p>
        </p:txBody>
      </p:sp>
      <p:sp>
        <p:nvSpPr>
          <p:cNvPr id="35" name="Content Placeholder 2"/>
          <p:cNvSpPr>
            <a:spLocks noGrp="1"/>
          </p:cNvSpPr>
          <p:nvPr>
            <p:ph sz="quarter" idx="27"/>
          </p:nvPr>
        </p:nvSpPr>
        <p:spPr>
          <a:xfrm>
            <a:off x="3109571" y="4621771"/>
            <a:ext cx="5292310" cy="1080453"/>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36" name="Text Placeholder 7"/>
          <p:cNvSpPr>
            <a:spLocks noGrp="1"/>
          </p:cNvSpPr>
          <p:nvPr>
            <p:ph type="body" sz="quarter" idx="28" hasCustomPrompt="1"/>
          </p:nvPr>
        </p:nvSpPr>
        <p:spPr>
          <a:xfrm>
            <a:off x="675863" y="4621771"/>
            <a:ext cx="2372139" cy="1080453"/>
          </a:xfrm>
          <a:prstGeom prst="rect">
            <a:avLst/>
          </a:prstGeom>
          <a:solidFill>
            <a:schemeClr val="accent2">
              <a:lumMod val="20000"/>
              <a:lumOff val="80000"/>
            </a:schemeClr>
          </a:solidFill>
        </p:spPr>
        <p:txBody>
          <a:bodyPr lIns="182880" tIns="45720" rIns="91440" bIns="45720" anchor="ctr"/>
          <a:lstStyle>
            <a:lvl1pPr marL="0" indent="0">
              <a:buNone/>
              <a:defRPr sz="1477">
                <a:solidFill>
                  <a:schemeClr val="accent1"/>
                </a:solidFill>
              </a:defRPr>
            </a:lvl1pPr>
          </a:lstStyle>
          <a:p>
            <a:pPr lvl="0"/>
            <a:r>
              <a:rPr lang="en-US" dirty="0"/>
              <a:t>Title Header</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836620489"/>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5" name="Rectangle 4"/>
          <p:cNvSpPr/>
          <p:nvPr userDrawn="1"/>
        </p:nvSpPr>
        <p:spPr>
          <a:xfrm>
            <a:off x="2791011" y="2817027"/>
            <a:ext cx="2059216" cy="246888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cxnSp>
        <p:nvCxnSpPr>
          <p:cNvPr id="6" name="Straight Connector 5"/>
          <p:cNvCxnSpPr/>
          <p:nvPr userDrawn="1"/>
        </p:nvCxnSpPr>
        <p:spPr>
          <a:xfrm>
            <a:off x="630195" y="281702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630195" y="3923451"/>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630195" y="5285907"/>
            <a:ext cx="795263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176140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2791010" y="2817027"/>
            <a:ext cx="0" cy="2468880"/>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820618"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850226"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5879834"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909442"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939049" y="2817027"/>
            <a:ext cx="0" cy="246888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43810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04841"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371575"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354678"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05043"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271777" y="2364813"/>
            <a:ext cx="0" cy="84124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11"/>
          <p:cNvSpPr>
            <a:spLocks noGrp="1"/>
          </p:cNvSpPr>
          <p:nvPr userDrawn="1">
            <p:ph type="body" sz="quarter" idx="11" hasCustomPrompt="1"/>
          </p:nvPr>
        </p:nvSpPr>
        <p:spPr>
          <a:xfrm>
            <a:off x="565830" y="4134660"/>
            <a:ext cx="1103603" cy="262829"/>
          </a:xfrm>
          <a:prstGeom prst="rect">
            <a:avLst/>
          </a:prstGeom>
          <a:noFill/>
        </p:spPr>
        <p:txBody>
          <a:bodyPr wrap="square" lIns="91440" tIns="45720" rIns="91440" bIns="45720" anchor="t" anchorCtr="0">
            <a:spAutoFit/>
          </a:bodyPr>
          <a:lstStyle>
            <a:lvl1pPr marL="0" indent="0" algn="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57" name="Text Placeholder 11"/>
          <p:cNvSpPr>
            <a:spLocks noGrp="1"/>
          </p:cNvSpPr>
          <p:nvPr userDrawn="1">
            <p:ph type="body" sz="quarter" idx="36" hasCustomPrompt="1"/>
          </p:nvPr>
        </p:nvSpPr>
        <p:spPr>
          <a:xfrm>
            <a:off x="1762035" y="3500603"/>
            <a:ext cx="1018002"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Phase 1</a:t>
            </a:r>
          </a:p>
        </p:txBody>
      </p:sp>
      <p:sp>
        <p:nvSpPr>
          <p:cNvPr id="62" name="Text Placeholder 11"/>
          <p:cNvSpPr>
            <a:spLocks noGrp="1"/>
          </p:cNvSpPr>
          <p:nvPr userDrawn="1">
            <p:ph type="body" sz="quarter" idx="37" hasCustomPrompt="1"/>
          </p:nvPr>
        </p:nvSpPr>
        <p:spPr>
          <a:xfrm>
            <a:off x="2789533" y="3504914"/>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Phase 2</a:t>
            </a:r>
          </a:p>
        </p:txBody>
      </p:sp>
      <p:sp>
        <p:nvSpPr>
          <p:cNvPr id="63" name="Text Placeholder 11"/>
          <p:cNvSpPr>
            <a:spLocks noGrp="1"/>
          </p:cNvSpPr>
          <p:nvPr userDrawn="1">
            <p:ph type="body" sz="quarter" idx="38" hasCustomPrompt="1"/>
          </p:nvPr>
        </p:nvSpPr>
        <p:spPr>
          <a:xfrm>
            <a:off x="3821257" y="3504914"/>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Phase 3</a:t>
            </a:r>
          </a:p>
        </p:txBody>
      </p:sp>
      <p:sp>
        <p:nvSpPr>
          <p:cNvPr id="64" name="Text Placeholder 11"/>
          <p:cNvSpPr>
            <a:spLocks noGrp="1"/>
          </p:cNvSpPr>
          <p:nvPr userDrawn="1">
            <p:ph type="body" sz="quarter" idx="39" hasCustomPrompt="1"/>
          </p:nvPr>
        </p:nvSpPr>
        <p:spPr>
          <a:xfrm>
            <a:off x="4856212" y="3504914"/>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Phase 4</a:t>
            </a:r>
          </a:p>
        </p:txBody>
      </p:sp>
      <p:sp>
        <p:nvSpPr>
          <p:cNvPr id="65" name="Text Placeholder 11"/>
          <p:cNvSpPr>
            <a:spLocks noGrp="1"/>
          </p:cNvSpPr>
          <p:nvPr userDrawn="1">
            <p:ph type="body" sz="quarter" idx="40" hasCustomPrompt="1"/>
          </p:nvPr>
        </p:nvSpPr>
        <p:spPr>
          <a:xfrm>
            <a:off x="5887789" y="3504914"/>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Phase 5</a:t>
            </a:r>
          </a:p>
        </p:txBody>
      </p:sp>
      <p:sp>
        <p:nvSpPr>
          <p:cNvPr id="66" name="Text Placeholder 11"/>
          <p:cNvSpPr>
            <a:spLocks noGrp="1"/>
          </p:cNvSpPr>
          <p:nvPr userDrawn="1">
            <p:ph type="body" sz="quarter" idx="41" hasCustomPrompt="1"/>
          </p:nvPr>
        </p:nvSpPr>
        <p:spPr>
          <a:xfrm>
            <a:off x="6903469" y="3504914"/>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Phase 7</a:t>
            </a:r>
          </a:p>
        </p:txBody>
      </p:sp>
      <p:sp>
        <p:nvSpPr>
          <p:cNvPr id="67" name="Text Placeholder 11"/>
          <p:cNvSpPr>
            <a:spLocks noGrp="1"/>
          </p:cNvSpPr>
          <p:nvPr userDrawn="1">
            <p:ph type="body" sz="quarter" idx="42" hasCustomPrompt="1"/>
          </p:nvPr>
        </p:nvSpPr>
        <p:spPr>
          <a:xfrm>
            <a:off x="1762035" y="4130347"/>
            <a:ext cx="1018002"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7</a:t>
            </a:r>
          </a:p>
        </p:txBody>
      </p:sp>
      <p:sp>
        <p:nvSpPr>
          <p:cNvPr id="68" name="Text Placeholder 11"/>
          <p:cNvSpPr>
            <a:spLocks noGrp="1"/>
          </p:cNvSpPr>
          <p:nvPr userDrawn="1">
            <p:ph type="body" sz="quarter" idx="43" hasCustomPrompt="1"/>
          </p:nvPr>
        </p:nvSpPr>
        <p:spPr>
          <a:xfrm>
            <a:off x="2789533" y="4134659"/>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8</a:t>
            </a:r>
          </a:p>
        </p:txBody>
      </p:sp>
      <p:sp>
        <p:nvSpPr>
          <p:cNvPr id="69" name="Text Placeholder 11"/>
          <p:cNvSpPr>
            <a:spLocks noGrp="1"/>
          </p:cNvSpPr>
          <p:nvPr userDrawn="1">
            <p:ph type="body" sz="quarter" idx="44" hasCustomPrompt="1"/>
          </p:nvPr>
        </p:nvSpPr>
        <p:spPr>
          <a:xfrm>
            <a:off x="3821257" y="4134659"/>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9</a:t>
            </a:r>
          </a:p>
        </p:txBody>
      </p:sp>
      <p:sp>
        <p:nvSpPr>
          <p:cNvPr id="70" name="Text Placeholder 11"/>
          <p:cNvSpPr>
            <a:spLocks noGrp="1"/>
          </p:cNvSpPr>
          <p:nvPr userDrawn="1">
            <p:ph type="body" sz="quarter" idx="45" hasCustomPrompt="1"/>
          </p:nvPr>
        </p:nvSpPr>
        <p:spPr>
          <a:xfrm>
            <a:off x="4856212" y="4134659"/>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10</a:t>
            </a:r>
          </a:p>
        </p:txBody>
      </p:sp>
      <p:sp>
        <p:nvSpPr>
          <p:cNvPr id="71" name="Text Placeholder 11"/>
          <p:cNvSpPr>
            <a:spLocks noGrp="1"/>
          </p:cNvSpPr>
          <p:nvPr userDrawn="1">
            <p:ph type="body" sz="quarter" idx="46" hasCustomPrompt="1"/>
          </p:nvPr>
        </p:nvSpPr>
        <p:spPr>
          <a:xfrm>
            <a:off x="5887789" y="4134659"/>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11</a:t>
            </a:r>
          </a:p>
        </p:txBody>
      </p:sp>
      <p:sp>
        <p:nvSpPr>
          <p:cNvPr id="72" name="Text Placeholder 11"/>
          <p:cNvSpPr>
            <a:spLocks noGrp="1"/>
          </p:cNvSpPr>
          <p:nvPr userDrawn="1">
            <p:ph type="body" sz="quarter" idx="47" hasCustomPrompt="1"/>
          </p:nvPr>
        </p:nvSpPr>
        <p:spPr>
          <a:xfrm>
            <a:off x="6903469" y="4134659"/>
            <a:ext cx="1034115"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12</a:t>
            </a:r>
          </a:p>
        </p:txBody>
      </p:sp>
      <p:sp>
        <p:nvSpPr>
          <p:cNvPr id="73" name="Text Placeholder 11"/>
          <p:cNvSpPr>
            <a:spLocks noGrp="1"/>
          </p:cNvSpPr>
          <p:nvPr userDrawn="1">
            <p:ph type="body" sz="quarter" idx="48" hasCustomPrompt="1"/>
          </p:nvPr>
        </p:nvSpPr>
        <p:spPr>
          <a:xfrm>
            <a:off x="1828389" y="2081362"/>
            <a:ext cx="901920" cy="26282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1</a:t>
            </a:r>
          </a:p>
        </p:txBody>
      </p:sp>
      <p:sp>
        <p:nvSpPr>
          <p:cNvPr id="74" name="Text Placeholder 11"/>
          <p:cNvSpPr>
            <a:spLocks noGrp="1"/>
          </p:cNvSpPr>
          <p:nvPr userDrawn="1">
            <p:ph type="body" sz="quarter" idx="49" hasCustomPrompt="1"/>
          </p:nvPr>
        </p:nvSpPr>
        <p:spPr>
          <a:xfrm>
            <a:off x="2871994" y="2081362"/>
            <a:ext cx="901920" cy="262829"/>
          </a:xfrm>
          <a:prstGeom prst="rect">
            <a:avLst/>
          </a:prstGeom>
          <a:solidFill>
            <a:schemeClr val="accent1"/>
          </a:solidFill>
          <a:ln w="12700">
            <a:solidFill>
              <a:schemeClr val="accent1"/>
            </a:solidFill>
          </a:ln>
        </p:spPr>
        <p:txBody>
          <a:bodyPr wrap="square"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2</a:t>
            </a:r>
          </a:p>
        </p:txBody>
      </p:sp>
      <p:sp>
        <p:nvSpPr>
          <p:cNvPr id="75" name="Text Placeholder 11"/>
          <p:cNvSpPr>
            <a:spLocks noGrp="1"/>
          </p:cNvSpPr>
          <p:nvPr userDrawn="1">
            <p:ph type="body" sz="quarter" idx="50" hasCustomPrompt="1"/>
          </p:nvPr>
        </p:nvSpPr>
        <p:spPr>
          <a:xfrm>
            <a:off x="3903718" y="2081362"/>
            <a:ext cx="901920" cy="26282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3</a:t>
            </a:r>
          </a:p>
        </p:txBody>
      </p:sp>
      <p:sp>
        <p:nvSpPr>
          <p:cNvPr id="76" name="Text Placeholder 11"/>
          <p:cNvSpPr>
            <a:spLocks noGrp="1"/>
          </p:cNvSpPr>
          <p:nvPr userDrawn="1">
            <p:ph type="body" sz="quarter" idx="51" hasCustomPrompt="1"/>
          </p:nvPr>
        </p:nvSpPr>
        <p:spPr>
          <a:xfrm>
            <a:off x="4938673" y="2081362"/>
            <a:ext cx="901920" cy="26282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4</a:t>
            </a:r>
          </a:p>
        </p:txBody>
      </p:sp>
      <p:sp>
        <p:nvSpPr>
          <p:cNvPr id="77" name="Text Placeholder 11"/>
          <p:cNvSpPr>
            <a:spLocks noGrp="1"/>
          </p:cNvSpPr>
          <p:nvPr userDrawn="1">
            <p:ph type="body" sz="quarter" idx="52" hasCustomPrompt="1"/>
          </p:nvPr>
        </p:nvSpPr>
        <p:spPr>
          <a:xfrm>
            <a:off x="5970250" y="2081362"/>
            <a:ext cx="901920" cy="26282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5</a:t>
            </a:r>
          </a:p>
        </p:txBody>
      </p:sp>
      <p:sp>
        <p:nvSpPr>
          <p:cNvPr id="78" name="Text Placeholder 11"/>
          <p:cNvSpPr>
            <a:spLocks noGrp="1"/>
          </p:cNvSpPr>
          <p:nvPr userDrawn="1">
            <p:ph type="body" sz="quarter" idx="53" hasCustomPrompt="1"/>
          </p:nvPr>
        </p:nvSpPr>
        <p:spPr>
          <a:xfrm>
            <a:off x="6985930" y="2081362"/>
            <a:ext cx="901920" cy="262829"/>
          </a:xfrm>
          <a:prstGeom prst="rect">
            <a:avLst/>
          </a:prstGeom>
          <a:noFill/>
          <a:ln w="12700">
            <a:solidFill>
              <a:schemeClr val="accent1"/>
            </a:solidFill>
          </a:ln>
        </p:spPr>
        <p:txBody>
          <a:bodyPr wrap="square" lIns="91440" tIns="45720" rIns="91440" bIns="45720" anchor="t" anchorCtr="0">
            <a:spAutoFit/>
          </a:bodyPr>
          <a:lstStyle>
            <a:lvl1pPr marL="0" indent="0" algn="ctr">
              <a:spcBef>
                <a:spcPts val="0"/>
              </a:spcBef>
              <a:buNone/>
              <a:defRPr sz="1108"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6</a:t>
            </a:r>
          </a:p>
        </p:txBody>
      </p:sp>
      <p:sp>
        <p:nvSpPr>
          <p:cNvPr id="2" name="Title 1"/>
          <p:cNvSpPr>
            <a:spLocks noGrp="1"/>
          </p:cNvSpPr>
          <p:nvPr userDrawn="1">
            <p:ph type="title" hasCustomPrompt="1"/>
          </p:nvPr>
        </p:nvSpPr>
        <p:spPr/>
        <p:txBody>
          <a:bodyPr anchor="t"/>
          <a:lstStyle/>
          <a:p>
            <a:pPr lvl="0"/>
            <a:r>
              <a:rPr lang="en-US" dirty="0"/>
              <a:t>Chart Flow Title – Use Title Case Arial 24pt Bold</a:t>
            </a:r>
          </a:p>
        </p:txBody>
      </p:sp>
      <p:sp>
        <p:nvSpPr>
          <p:cNvPr id="3" name="Oval 2"/>
          <p:cNvSpPr/>
          <p:nvPr userDrawn="1"/>
        </p:nvSpPr>
        <p:spPr>
          <a:xfrm>
            <a:off x="2230436"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47" name="Oval 46"/>
          <p:cNvSpPr/>
          <p:nvPr userDrawn="1"/>
        </p:nvSpPr>
        <p:spPr>
          <a:xfrm>
            <a:off x="3265921"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50" name="Oval 49"/>
          <p:cNvSpPr/>
          <p:nvPr userDrawn="1"/>
        </p:nvSpPr>
        <p:spPr>
          <a:xfrm>
            <a:off x="431189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53" name="Oval 52"/>
          <p:cNvSpPr/>
          <p:nvPr userDrawn="1"/>
        </p:nvSpPr>
        <p:spPr>
          <a:xfrm>
            <a:off x="5330427"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58" name="Oval 57"/>
          <p:cNvSpPr/>
          <p:nvPr userDrawn="1"/>
        </p:nvSpPr>
        <p:spPr>
          <a:xfrm>
            <a:off x="6362060"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46" name="Oval 45"/>
          <p:cNvSpPr/>
          <p:nvPr userDrawn="1"/>
        </p:nvSpPr>
        <p:spPr>
          <a:xfrm>
            <a:off x="7395324" y="3170920"/>
            <a:ext cx="82296" cy="851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Tree>
    <p:extLst>
      <p:ext uri="{BB962C8B-B14F-4D97-AF65-F5344CB8AC3E}">
        <p14:creationId xmlns:p14="http://schemas.microsoft.com/office/powerpoint/2010/main" val="1369602865"/>
      </p:ext>
    </p:extLst>
  </p:cSld>
  <p:clrMapOvr>
    <a:masterClrMapping/>
  </p:clrMapOvr>
  <p:transition>
    <p:wip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hart Flow">
    <p:spTree>
      <p:nvGrpSpPr>
        <p:cNvPr id="1" name=""/>
        <p:cNvGrpSpPr/>
        <p:nvPr/>
      </p:nvGrpSpPr>
      <p:grpSpPr>
        <a:xfrm>
          <a:off x="0" y="0"/>
          <a:ext cx="0" cy="0"/>
          <a:chOff x="0" y="0"/>
          <a:chExt cx="0" cy="0"/>
        </a:xfrm>
      </p:grpSpPr>
      <p:cxnSp>
        <p:nvCxnSpPr>
          <p:cNvPr id="58" name="Straight Connector 57"/>
          <p:cNvCxnSpPr/>
          <p:nvPr userDrawn="1"/>
        </p:nvCxnSpPr>
        <p:spPr>
          <a:xfrm>
            <a:off x="1122325" y="5396433"/>
            <a:ext cx="649760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9" name="Rectangle 58"/>
          <p:cNvSpPr/>
          <p:nvPr userDrawn="1"/>
        </p:nvSpPr>
        <p:spPr>
          <a:xfrm>
            <a:off x="3781480" y="5269802"/>
            <a:ext cx="991382" cy="2532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A29060"/>
              </a:solidFill>
            </a:endParaRPr>
          </a:p>
        </p:txBody>
      </p:sp>
      <p:sp>
        <p:nvSpPr>
          <p:cNvPr id="84" name="Rectangle 83"/>
          <p:cNvSpPr/>
          <p:nvPr userDrawn="1"/>
        </p:nvSpPr>
        <p:spPr>
          <a:xfrm>
            <a:off x="2093188" y="2397534"/>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85" name="Right Arrow 84"/>
          <p:cNvSpPr/>
          <p:nvPr userDrawn="1"/>
        </p:nvSpPr>
        <p:spPr>
          <a:xfrm>
            <a:off x="6681220" y="2257085"/>
            <a:ext cx="1599185" cy="547634"/>
          </a:xfrm>
          <a:prstGeom prst="rightArrow">
            <a:avLst>
              <a:gd name="adj1" fmla="val 50000"/>
              <a:gd name="adj2" fmla="val 6834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86" name="Rectangle 85"/>
          <p:cNvSpPr/>
          <p:nvPr userDrawn="1"/>
        </p:nvSpPr>
        <p:spPr>
          <a:xfrm>
            <a:off x="3310723" y="2397534"/>
            <a:ext cx="3335610" cy="2667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87" name="Rectangle 86"/>
          <p:cNvSpPr/>
          <p:nvPr userDrawn="1"/>
        </p:nvSpPr>
        <p:spPr>
          <a:xfrm>
            <a:off x="875646" y="2397534"/>
            <a:ext cx="1184677" cy="2667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cxnSp>
        <p:nvCxnSpPr>
          <p:cNvPr id="88" name="Straight Connector 87"/>
          <p:cNvCxnSpPr/>
          <p:nvPr userDrawn="1"/>
        </p:nvCxnSpPr>
        <p:spPr>
          <a:xfrm>
            <a:off x="329479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2077253"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875642"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1" name="Rectangle 90"/>
          <p:cNvSpPr/>
          <p:nvPr userDrawn="1"/>
        </p:nvSpPr>
        <p:spPr>
          <a:xfrm>
            <a:off x="1886611"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cxnSp>
        <p:nvCxnSpPr>
          <p:cNvPr id="97" name="Straight Arrow Connector 96"/>
          <p:cNvCxnSpPr/>
          <p:nvPr userDrawn="1"/>
        </p:nvCxnSpPr>
        <p:spPr>
          <a:xfrm>
            <a:off x="1941791"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userDrawn="1"/>
        </p:nvSpPr>
        <p:spPr>
          <a:xfrm>
            <a:off x="3054174"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cxnSp>
        <p:nvCxnSpPr>
          <p:cNvPr id="99" name="Straight Arrow Connector 98"/>
          <p:cNvCxnSpPr/>
          <p:nvPr userDrawn="1"/>
        </p:nvCxnSpPr>
        <p:spPr>
          <a:xfrm>
            <a:off x="3165956"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userDrawn="1"/>
        </p:nvCxnSpPr>
        <p:spPr>
          <a:xfrm>
            <a:off x="5301986"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665281" y="2736045"/>
            <a:ext cx="0" cy="2338431"/>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userDrawn="1"/>
        </p:nvSpPr>
        <p:spPr>
          <a:xfrm>
            <a:off x="6431819" y="3777287"/>
            <a:ext cx="381619" cy="230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cxnSp>
        <p:nvCxnSpPr>
          <p:cNvPr id="109" name="Straight Arrow Connector 108"/>
          <p:cNvCxnSpPr/>
          <p:nvPr userDrawn="1"/>
        </p:nvCxnSpPr>
        <p:spPr>
          <a:xfrm>
            <a:off x="6543601" y="3892703"/>
            <a:ext cx="260131" cy="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3" name="Text Placeholder 7"/>
          <p:cNvSpPr>
            <a:spLocks noGrp="1"/>
          </p:cNvSpPr>
          <p:nvPr>
            <p:ph type="body" sz="quarter" idx="24" hasCustomPrompt="1"/>
          </p:nvPr>
        </p:nvSpPr>
        <p:spPr>
          <a:xfrm>
            <a:off x="1071524" y="3690217"/>
            <a:ext cx="745569" cy="454667"/>
          </a:xfrm>
          <a:prstGeom prst="rect">
            <a:avLst/>
          </a:prstGeom>
          <a:solidFill>
            <a:schemeClr val="accent2">
              <a:lumMod val="75000"/>
            </a:schemeClr>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14" name="Text Placeholder 7"/>
          <p:cNvSpPr>
            <a:spLocks noGrp="1"/>
          </p:cNvSpPr>
          <p:nvPr>
            <p:ph type="body" sz="quarter" idx="25" hasCustomPrompt="1"/>
          </p:nvPr>
        </p:nvSpPr>
        <p:spPr>
          <a:xfrm>
            <a:off x="2277980" y="3690217"/>
            <a:ext cx="745569" cy="454667"/>
          </a:xfrm>
          <a:prstGeom prst="rect">
            <a:avLst/>
          </a:prstGeom>
          <a:solidFill>
            <a:schemeClr val="accent2">
              <a:lumMod val="75000"/>
            </a:schemeClr>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15" name="Text Placeholder 7"/>
          <p:cNvSpPr>
            <a:spLocks noGrp="1"/>
          </p:cNvSpPr>
          <p:nvPr>
            <p:ph type="body" sz="quarter" idx="26" hasCustomPrompt="1"/>
          </p:nvPr>
        </p:nvSpPr>
        <p:spPr>
          <a:xfrm>
            <a:off x="3482656" y="4429162"/>
            <a:ext cx="815081" cy="497057"/>
          </a:xfrm>
          <a:prstGeom prst="rect">
            <a:avLst/>
          </a:prstGeom>
          <a:solidFill>
            <a:schemeClr val="tx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16" name="Text Placeholder 7"/>
          <p:cNvSpPr>
            <a:spLocks noGrp="1"/>
          </p:cNvSpPr>
          <p:nvPr>
            <p:ph type="body" sz="quarter" idx="27" hasCustomPrompt="1"/>
          </p:nvPr>
        </p:nvSpPr>
        <p:spPr>
          <a:xfrm>
            <a:off x="4423924" y="4429162"/>
            <a:ext cx="815081" cy="497057"/>
          </a:xfrm>
          <a:prstGeom prst="rect">
            <a:avLst/>
          </a:prstGeom>
          <a:solidFill>
            <a:schemeClr val="tx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17" name="Text Placeholder 7"/>
          <p:cNvSpPr>
            <a:spLocks noGrp="1"/>
          </p:cNvSpPr>
          <p:nvPr>
            <p:ph type="body" sz="quarter" idx="28" hasCustomPrompt="1"/>
          </p:nvPr>
        </p:nvSpPr>
        <p:spPr>
          <a:xfrm>
            <a:off x="3482656" y="2857327"/>
            <a:ext cx="815081" cy="497057"/>
          </a:xfrm>
          <a:prstGeom prst="rect">
            <a:avLst/>
          </a:prstGeom>
          <a:solidFill>
            <a:schemeClr val="tx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18" name="Text Placeholder 7"/>
          <p:cNvSpPr>
            <a:spLocks noGrp="1"/>
          </p:cNvSpPr>
          <p:nvPr>
            <p:ph type="body" sz="quarter" idx="29" hasCustomPrompt="1"/>
          </p:nvPr>
        </p:nvSpPr>
        <p:spPr>
          <a:xfrm>
            <a:off x="4423924" y="2857327"/>
            <a:ext cx="815081" cy="497057"/>
          </a:xfrm>
          <a:prstGeom prst="rect">
            <a:avLst/>
          </a:prstGeom>
          <a:solidFill>
            <a:schemeClr val="tx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19" name="Text Placeholder 7"/>
          <p:cNvSpPr>
            <a:spLocks noGrp="1"/>
          </p:cNvSpPr>
          <p:nvPr>
            <p:ph type="body" sz="quarter" idx="30" hasCustomPrompt="1"/>
          </p:nvPr>
        </p:nvSpPr>
        <p:spPr>
          <a:xfrm>
            <a:off x="5682515" y="3690217"/>
            <a:ext cx="745569" cy="454667"/>
          </a:xfrm>
          <a:prstGeom prst="rect">
            <a:avLst/>
          </a:prstGeom>
          <a:solidFill>
            <a:schemeClr val="tx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20" name="Text Placeholder 7"/>
          <p:cNvSpPr>
            <a:spLocks noGrp="1"/>
          </p:cNvSpPr>
          <p:nvPr>
            <p:ph type="body" sz="quarter" idx="31" hasCustomPrompt="1"/>
          </p:nvPr>
        </p:nvSpPr>
        <p:spPr>
          <a:xfrm>
            <a:off x="6955052" y="3690217"/>
            <a:ext cx="745569" cy="454667"/>
          </a:xfrm>
          <a:prstGeom prst="rect">
            <a:avLst/>
          </a:prstGeom>
          <a:solidFill>
            <a:schemeClr val="accent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21" name="Text Placeholder 7"/>
          <p:cNvSpPr>
            <a:spLocks noGrp="1"/>
          </p:cNvSpPr>
          <p:nvPr>
            <p:ph type="body" sz="quarter" idx="32" hasCustomPrompt="1"/>
          </p:nvPr>
        </p:nvSpPr>
        <p:spPr>
          <a:xfrm>
            <a:off x="3455391" y="3690217"/>
            <a:ext cx="1783614" cy="454667"/>
          </a:xfrm>
          <a:prstGeom prst="rect">
            <a:avLst/>
          </a:prstGeom>
          <a:solidFill>
            <a:schemeClr val="tx1"/>
          </a:solidFill>
        </p:spPr>
        <p:txBody>
          <a:bodyPr lIns="91440" tIns="45720" rIns="91440" bIns="45720" anchor="ctr"/>
          <a:lstStyle>
            <a:lvl1pPr marL="0" indent="0" algn="ctr">
              <a:buNone/>
              <a:defRPr sz="1108" baseline="0">
                <a:solidFill>
                  <a:schemeClr val="bg1"/>
                </a:solidFill>
              </a:defRPr>
            </a:lvl1pPr>
          </a:lstStyle>
          <a:p>
            <a:pPr lvl="0"/>
            <a:r>
              <a:rPr lang="en-US" dirty="0"/>
              <a:t>Item 1</a:t>
            </a:r>
          </a:p>
        </p:txBody>
      </p:sp>
      <p:sp>
        <p:nvSpPr>
          <p:cNvPr id="122" name="Text Placeholder 11"/>
          <p:cNvSpPr>
            <a:spLocks noGrp="1"/>
          </p:cNvSpPr>
          <p:nvPr>
            <p:ph type="body" sz="quarter" idx="11" hasCustomPrompt="1"/>
          </p:nvPr>
        </p:nvSpPr>
        <p:spPr>
          <a:xfrm>
            <a:off x="875647" y="1952601"/>
            <a:ext cx="1103603"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2093183" y="1952601"/>
            <a:ext cx="1103603"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24" name="Text Placeholder 11"/>
          <p:cNvSpPr>
            <a:spLocks noGrp="1"/>
          </p:cNvSpPr>
          <p:nvPr>
            <p:ph type="body" sz="quarter" idx="34" hasCustomPrompt="1"/>
          </p:nvPr>
        </p:nvSpPr>
        <p:spPr>
          <a:xfrm>
            <a:off x="4396759" y="1952601"/>
            <a:ext cx="1103603"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25" name="Text Placeholder 11"/>
          <p:cNvSpPr>
            <a:spLocks noGrp="1"/>
          </p:cNvSpPr>
          <p:nvPr>
            <p:ph type="body" sz="quarter" idx="35" hasCustomPrompt="1"/>
          </p:nvPr>
        </p:nvSpPr>
        <p:spPr>
          <a:xfrm>
            <a:off x="6685608" y="1952601"/>
            <a:ext cx="1212688"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26" name="Text Placeholder 11"/>
          <p:cNvSpPr>
            <a:spLocks noGrp="1"/>
          </p:cNvSpPr>
          <p:nvPr>
            <p:ph type="body" sz="quarter" idx="36" hasCustomPrompt="1"/>
          </p:nvPr>
        </p:nvSpPr>
        <p:spPr>
          <a:xfrm>
            <a:off x="620871" y="5265029"/>
            <a:ext cx="450654" cy="262829"/>
          </a:xfrm>
          <a:prstGeom prst="rect">
            <a:avLst/>
          </a:prstGeom>
          <a:noFill/>
        </p:spPr>
        <p:txBody>
          <a:bodyPr wrap="square" lIns="91440" tIns="45720" rIns="91440" bIns="45720" anchor="ctr"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a:t>
            </a:r>
          </a:p>
        </p:txBody>
      </p:sp>
      <p:sp>
        <p:nvSpPr>
          <p:cNvPr id="127" name="Text Placeholder 11"/>
          <p:cNvSpPr>
            <a:spLocks noGrp="1"/>
          </p:cNvSpPr>
          <p:nvPr>
            <p:ph type="body" sz="quarter" idx="37" hasCustomPrompt="1"/>
          </p:nvPr>
        </p:nvSpPr>
        <p:spPr>
          <a:xfrm>
            <a:off x="7670731" y="5265029"/>
            <a:ext cx="450654" cy="262829"/>
          </a:xfrm>
          <a:prstGeom prst="rect">
            <a:avLst/>
          </a:prstGeom>
          <a:noFill/>
        </p:spPr>
        <p:txBody>
          <a:bodyPr wrap="square" lIns="91440" tIns="45720" rIns="91440" bIns="45720" anchor="ctr"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a:t>#</a:t>
            </a:r>
            <a:endParaRPr lang="en-US" dirty="0"/>
          </a:p>
        </p:txBody>
      </p:sp>
      <p:sp>
        <p:nvSpPr>
          <p:cNvPr id="128" name="Text Placeholder 11"/>
          <p:cNvSpPr>
            <a:spLocks noGrp="1"/>
          </p:cNvSpPr>
          <p:nvPr>
            <p:ph type="body" sz="quarter" idx="38" hasCustomPrompt="1"/>
          </p:nvPr>
        </p:nvSpPr>
        <p:spPr>
          <a:xfrm>
            <a:off x="3781480" y="5265029"/>
            <a:ext cx="991382" cy="262829"/>
          </a:xfrm>
          <a:prstGeom prst="rect">
            <a:avLst/>
          </a:prstGeom>
          <a:noFill/>
        </p:spPr>
        <p:txBody>
          <a:bodyPr wrap="square" lIns="91440" tIns="45720" rIns="91440" bIns="45720" anchor="ctr"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cxnSp>
        <p:nvCxnSpPr>
          <p:cNvPr id="102" name="Straight Arrow Connector 101"/>
          <p:cNvCxnSpPr/>
          <p:nvPr userDrawn="1"/>
        </p:nvCxnSpPr>
        <p:spPr>
          <a:xfrm rot="10800000" flipV="1">
            <a:off x="4030822" y="4168036"/>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userDrawn="1"/>
        </p:nvCxnSpPr>
        <p:spPr>
          <a:xfrm flipH="1" flipV="1">
            <a:off x="4030822" y="3436693"/>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userDrawn="1"/>
        </p:nvCxnSpPr>
        <p:spPr>
          <a:xfrm flipV="1">
            <a:off x="4484771" y="343539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userDrawn="1"/>
        </p:nvCxnSpPr>
        <p:spPr>
          <a:xfrm rot="10800000" flipH="1" flipV="1">
            <a:off x="4484772" y="4169340"/>
            <a:ext cx="178794" cy="178794"/>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386884"/>
      </p:ext>
    </p:extLst>
  </p:cSld>
  <p:clrMapOvr>
    <a:masterClrMapping/>
  </p:clrMapOvr>
  <p:transition>
    <p:wip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hart Flow">
    <p:spTree>
      <p:nvGrpSpPr>
        <p:cNvPr id="1" name=""/>
        <p:cNvGrpSpPr/>
        <p:nvPr/>
      </p:nvGrpSpPr>
      <p:grpSpPr>
        <a:xfrm>
          <a:off x="0" y="0"/>
          <a:ext cx="0" cy="0"/>
          <a:chOff x="0" y="0"/>
          <a:chExt cx="0" cy="0"/>
        </a:xfrm>
      </p:grpSpPr>
      <p:sp>
        <p:nvSpPr>
          <p:cNvPr id="122" name="Text Placeholder 11"/>
          <p:cNvSpPr>
            <a:spLocks noGrp="1"/>
          </p:cNvSpPr>
          <p:nvPr>
            <p:ph type="body" sz="quarter" idx="11" hasCustomPrompt="1"/>
          </p:nvPr>
        </p:nvSpPr>
        <p:spPr>
          <a:xfrm>
            <a:off x="559891" y="2175226"/>
            <a:ext cx="1103603" cy="546945"/>
          </a:xfrm>
          <a:prstGeom prst="rect">
            <a:avLst/>
          </a:prstGeom>
          <a:noFill/>
        </p:spPr>
        <p:txBody>
          <a:bodyPr wrap="square" lIns="91440" tIns="45720" rIns="91440" bIns="45720" anchor="t"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23" name="Text Placeholder 11"/>
          <p:cNvSpPr>
            <a:spLocks noGrp="1"/>
          </p:cNvSpPr>
          <p:nvPr>
            <p:ph type="body" sz="quarter" idx="33" hasCustomPrompt="1"/>
          </p:nvPr>
        </p:nvSpPr>
        <p:spPr>
          <a:xfrm>
            <a:off x="809252" y="4315513"/>
            <a:ext cx="1269921"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Item 1</a:t>
            </a:r>
          </a:p>
        </p:txBody>
      </p:sp>
      <p:sp>
        <p:nvSpPr>
          <p:cNvPr id="40" name="Right Arrow 39"/>
          <p:cNvSpPr/>
          <p:nvPr userDrawn="1"/>
        </p:nvSpPr>
        <p:spPr>
          <a:xfrm>
            <a:off x="606622" y="3305103"/>
            <a:ext cx="8061843" cy="162076"/>
          </a:xfrm>
          <a:prstGeom prst="rightArrow">
            <a:avLst>
              <a:gd name="adj1" fmla="val 8216"/>
              <a:gd name="adj2" fmla="val 75644"/>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45" name="TextBox 44"/>
          <p:cNvSpPr txBox="1"/>
          <p:nvPr userDrawn="1"/>
        </p:nvSpPr>
        <p:spPr>
          <a:xfrm>
            <a:off x="3001624" y="3078376"/>
            <a:ext cx="65" cy="615553"/>
          </a:xfrm>
          <a:prstGeom prst="rect">
            <a:avLst/>
          </a:prstGeom>
          <a:noFill/>
        </p:spPr>
        <p:txBody>
          <a:bodyPr wrap="square" lIns="84406" tIns="42203" rIns="84406" bIns="42203" rtlCol="0" anchor="t">
            <a:noAutofit/>
          </a:bodyPr>
          <a:lstStyle/>
          <a:p>
            <a:pPr>
              <a:spcBef>
                <a:spcPts val="1108"/>
              </a:spcBef>
            </a:pPr>
            <a:endParaRPr lang="en-US" sz="3692" dirty="0">
              <a:solidFill>
                <a:srgbClr val="A29060"/>
              </a:solidFill>
            </a:endParaRPr>
          </a:p>
        </p:txBody>
      </p:sp>
      <p:cxnSp>
        <p:nvCxnSpPr>
          <p:cNvPr id="78" name="Straight Connector 77"/>
          <p:cNvCxnSpPr/>
          <p:nvPr userDrawn="1"/>
        </p:nvCxnSpPr>
        <p:spPr>
          <a:xfrm>
            <a:off x="1465904"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001620"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4542553"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6066553"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7615953" y="3945474"/>
            <a:ext cx="0" cy="243959"/>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Text Placeholder 11"/>
          <p:cNvSpPr>
            <a:spLocks noGrp="1"/>
          </p:cNvSpPr>
          <p:nvPr>
            <p:ph type="body" sz="quarter" idx="35" hasCustomPrompt="1"/>
          </p:nvPr>
        </p:nvSpPr>
        <p:spPr>
          <a:xfrm>
            <a:off x="7441966" y="2175226"/>
            <a:ext cx="1103603" cy="546945"/>
          </a:xfrm>
          <a:prstGeom prst="rect">
            <a:avLst/>
          </a:prstGeom>
          <a:noFill/>
        </p:spPr>
        <p:txBody>
          <a:bodyPr wrap="square" lIns="91440" tIns="45720" rIns="91440" bIns="45720" anchor="t" anchorCtr="0">
            <a:spAutoFit/>
          </a:bodyPr>
          <a:lstStyle>
            <a:lvl1pPr marL="0" indent="0" algn="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95" name="Text Placeholder 7"/>
          <p:cNvSpPr>
            <a:spLocks noGrp="1"/>
          </p:cNvSpPr>
          <p:nvPr>
            <p:ph type="body" sz="quarter" idx="24" hasCustomPrompt="1"/>
          </p:nvPr>
        </p:nvSpPr>
        <p:spPr>
          <a:xfrm>
            <a:off x="80891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108">
                <a:solidFill>
                  <a:schemeClr val="bg1"/>
                </a:solidFill>
              </a:defRPr>
            </a:lvl1pPr>
          </a:lstStyle>
          <a:p>
            <a:pPr lvl="0"/>
            <a:r>
              <a:rPr lang="en-US" dirty="0"/>
              <a:t>Title Header</a:t>
            </a:r>
          </a:p>
        </p:txBody>
      </p:sp>
      <p:sp>
        <p:nvSpPr>
          <p:cNvPr id="96" name="Text Placeholder 11"/>
          <p:cNvSpPr>
            <a:spLocks noGrp="1"/>
          </p:cNvSpPr>
          <p:nvPr>
            <p:ph type="body" sz="quarter" idx="36" hasCustomPrompt="1"/>
          </p:nvPr>
        </p:nvSpPr>
        <p:spPr>
          <a:xfrm>
            <a:off x="2376898" y="4315513"/>
            <a:ext cx="1269921"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a:t>Item 1</a:t>
            </a:r>
            <a:endParaRPr lang="en-US" dirty="0"/>
          </a:p>
        </p:txBody>
      </p:sp>
      <p:sp>
        <p:nvSpPr>
          <p:cNvPr id="104" name="Text Placeholder 7"/>
          <p:cNvSpPr>
            <a:spLocks noGrp="1"/>
          </p:cNvSpPr>
          <p:nvPr>
            <p:ph type="body" sz="quarter" idx="37" hasCustomPrompt="1"/>
          </p:nvPr>
        </p:nvSpPr>
        <p:spPr>
          <a:xfrm>
            <a:off x="2387798"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108">
                <a:solidFill>
                  <a:schemeClr val="bg1"/>
                </a:solidFill>
              </a:defRPr>
            </a:lvl1pPr>
          </a:lstStyle>
          <a:p>
            <a:pPr lvl="0"/>
            <a:r>
              <a:rPr lang="en-US" dirty="0"/>
              <a:t>Title Header</a:t>
            </a:r>
          </a:p>
        </p:txBody>
      </p:sp>
      <p:sp>
        <p:nvSpPr>
          <p:cNvPr id="105" name="Text Placeholder 11"/>
          <p:cNvSpPr>
            <a:spLocks noGrp="1"/>
          </p:cNvSpPr>
          <p:nvPr>
            <p:ph type="body" sz="quarter" idx="38" hasCustomPrompt="1"/>
          </p:nvPr>
        </p:nvSpPr>
        <p:spPr>
          <a:xfrm>
            <a:off x="3944550" y="4315513"/>
            <a:ext cx="1269921"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a:t>Item 1</a:t>
            </a:r>
            <a:endParaRPr lang="en-US" dirty="0"/>
          </a:p>
        </p:txBody>
      </p:sp>
      <p:sp>
        <p:nvSpPr>
          <p:cNvPr id="110" name="Text Placeholder 7"/>
          <p:cNvSpPr>
            <a:spLocks noGrp="1"/>
          </p:cNvSpPr>
          <p:nvPr>
            <p:ph type="body" sz="quarter" idx="39" hasCustomPrompt="1"/>
          </p:nvPr>
        </p:nvSpPr>
        <p:spPr>
          <a:xfrm>
            <a:off x="3940267"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108">
                <a:solidFill>
                  <a:schemeClr val="bg1"/>
                </a:solidFill>
              </a:defRPr>
            </a:lvl1pPr>
          </a:lstStyle>
          <a:p>
            <a:pPr lvl="0"/>
            <a:r>
              <a:rPr lang="en-US" dirty="0"/>
              <a:t>Title Header</a:t>
            </a:r>
          </a:p>
        </p:txBody>
      </p:sp>
      <p:sp>
        <p:nvSpPr>
          <p:cNvPr id="111" name="Text Placeholder 11"/>
          <p:cNvSpPr>
            <a:spLocks noGrp="1"/>
          </p:cNvSpPr>
          <p:nvPr>
            <p:ph type="body" sz="quarter" idx="40" hasCustomPrompt="1"/>
          </p:nvPr>
        </p:nvSpPr>
        <p:spPr>
          <a:xfrm>
            <a:off x="5512196" y="4315513"/>
            <a:ext cx="1269921"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a:t>Item 1</a:t>
            </a:r>
            <a:endParaRPr lang="en-US" dirty="0"/>
          </a:p>
        </p:txBody>
      </p:sp>
      <p:sp>
        <p:nvSpPr>
          <p:cNvPr id="112" name="Text Placeholder 7"/>
          <p:cNvSpPr>
            <a:spLocks noGrp="1"/>
          </p:cNvSpPr>
          <p:nvPr>
            <p:ph type="body" sz="quarter" idx="41" hasCustomPrompt="1"/>
          </p:nvPr>
        </p:nvSpPr>
        <p:spPr>
          <a:xfrm>
            <a:off x="5516254"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108">
                <a:solidFill>
                  <a:schemeClr val="bg1"/>
                </a:solidFill>
              </a:defRPr>
            </a:lvl1pPr>
          </a:lstStyle>
          <a:p>
            <a:pPr lvl="0"/>
            <a:r>
              <a:rPr lang="en-US" dirty="0"/>
              <a:t>Title Header</a:t>
            </a:r>
          </a:p>
        </p:txBody>
      </p:sp>
      <p:sp>
        <p:nvSpPr>
          <p:cNvPr id="126" name="Text Placeholder 11"/>
          <p:cNvSpPr>
            <a:spLocks noGrp="1"/>
          </p:cNvSpPr>
          <p:nvPr>
            <p:ph type="body" sz="quarter" idx="42" hasCustomPrompt="1"/>
          </p:nvPr>
        </p:nvSpPr>
        <p:spPr>
          <a:xfrm>
            <a:off x="7079840" y="4315513"/>
            <a:ext cx="1269921" cy="262829"/>
          </a:xfrm>
          <a:prstGeom prst="rect">
            <a:avLst/>
          </a:prstGeom>
          <a:noFill/>
        </p:spPr>
        <p:txBody>
          <a:bodyPr wrap="square" lIns="91440" tIns="45720" rIns="91440" bIns="45720" anchor="t" anchorCtr="0">
            <a:spAutoFit/>
          </a:bodyPr>
          <a:lstStyle>
            <a:lvl1pPr marL="0" indent="0" algn="ctr">
              <a:spcBef>
                <a:spcPts val="0"/>
              </a:spcBef>
              <a:buNone/>
              <a:defRPr sz="1108"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a:t>Item 1</a:t>
            </a:r>
            <a:endParaRPr lang="en-US" dirty="0"/>
          </a:p>
        </p:txBody>
      </p:sp>
      <p:sp>
        <p:nvSpPr>
          <p:cNvPr id="127" name="Text Placeholder 7"/>
          <p:cNvSpPr>
            <a:spLocks noGrp="1"/>
          </p:cNvSpPr>
          <p:nvPr>
            <p:ph type="body" sz="quarter" idx="43" hasCustomPrompt="1"/>
          </p:nvPr>
        </p:nvSpPr>
        <p:spPr>
          <a:xfrm>
            <a:off x="7079505" y="2918343"/>
            <a:ext cx="1289970" cy="935596"/>
          </a:xfrm>
          <a:prstGeom prst="rect">
            <a:avLst/>
          </a:prstGeom>
          <a:solidFill>
            <a:schemeClr val="accent1"/>
          </a:solidFill>
          <a:ln w="25400">
            <a:solidFill>
              <a:schemeClr val="bg1"/>
            </a:solidFill>
          </a:ln>
        </p:spPr>
        <p:txBody>
          <a:bodyPr lIns="91440" tIns="45720" rIns="91440" bIns="45720" anchor="ctr"/>
          <a:lstStyle>
            <a:lvl1pPr marL="0" indent="0" algn="ctr">
              <a:buNone/>
              <a:defRPr sz="1108">
                <a:solidFill>
                  <a:schemeClr val="bg1"/>
                </a:solidFill>
              </a:defRPr>
            </a:lvl1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Chart Flow Title – Use Title Case Arial 24pt Bold</a:t>
            </a:r>
          </a:p>
        </p:txBody>
      </p:sp>
      <p:grpSp>
        <p:nvGrpSpPr>
          <p:cNvPr id="42" name="Group 41"/>
          <p:cNvGrpSpPr/>
          <p:nvPr userDrawn="1"/>
        </p:nvGrpSpPr>
        <p:grpSpPr>
          <a:xfrm>
            <a:off x="2113735" y="4339702"/>
            <a:ext cx="228600" cy="228600"/>
            <a:chOff x="5068956" y="4549940"/>
            <a:chExt cx="529870" cy="529870"/>
          </a:xfrm>
        </p:grpSpPr>
        <p:sp>
          <p:nvSpPr>
            <p:cNvPr id="43" name="Oval 42"/>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grpSp>
          <p:nvGrpSpPr>
            <p:cNvPr id="44" name="Group 43"/>
            <p:cNvGrpSpPr/>
            <p:nvPr/>
          </p:nvGrpSpPr>
          <p:grpSpPr>
            <a:xfrm>
              <a:off x="5333891" y="4671174"/>
              <a:ext cx="0" cy="287402"/>
              <a:chOff x="5181435" y="5692959"/>
              <a:chExt cx="0" cy="326231"/>
            </a:xfrm>
          </p:grpSpPr>
          <p:cxnSp>
            <p:nvCxnSpPr>
              <p:cNvPr id="46" name="Straight Connector 4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48" name="Group 47"/>
          <p:cNvGrpSpPr/>
          <p:nvPr userDrawn="1"/>
        </p:nvGrpSpPr>
        <p:grpSpPr>
          <a:xfrm>
            <a:off x="3696303" y="4339702"/>
            <a:ext cx="228600" cy="228600"/>
            <a:chOff x="5068956" y="4549940"/>
            <a:chExt cx="529870" cy="529870"/>
          </a:xfrm>
        </p:grpSpPr>
        <p:sp>
          <p:nvSpPr>
            <p:cNvPr id="49" name="Oval 4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grpSp>
          <p:nvGrpSpPr>
            <p:cNvPr id="50" name="Group 49"/>
            <p:cNvGrpSpPr/>
            <p:nvPr/>
          </p:nvGrpSpPr>
          <p:grpSpPr>
            <a:xfrm>
              <a:off x="5333891" y="4671174"/>
              <a:ext cx="0" cy="287402"/>
              <a:chOff x="5181435" y="5692959"/>
              <a:chExt cx="0" cy="326231"/>
            </a:xfrm>
          </p:grpSpPr>
          <p:cxnSp>
            <p:nvCxnSpPr>
              <p:cNvPr id="51" name="Straight Connector 5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3" name="Group 52"/>
          <p:cNvGrpSpPr/>
          <p:nvPr userDrawn="1"/>
        </p:nvGrpSpPr>
        <p:grpSpPr>
          <a:xfrm>
            <a:off x="5259069" y="4339702"/>
            <a:ext cx="228600" cy="228600"/>
            <a:chOff x="5068956" y="4549940"/>
            <a:chExt cx="529870" cy="529870"/>
          </a:xfrm>
        </p:grpSpPr>
        <p:sp>
          <p:nvSpPr>
            <p:cNvPr id="54" name="Oval 53"/>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grpSp>
          <p:nvGrpSpPr>
            <p:cNvPr id="55" name="Group 54"/>
            <p:cNvGrpSpPr/>
            <p:nvPr/>
          </p:nvGrpSpPr>
          <p:grpSpPr>
            <a:xfrm>
              <a:off x="5333891" y="4671174"/>
              <a:ext cx="0" cy="287402"/>
              <a:chOff x="5181435" y="5692959"/>
              <a:chExt cx="0" cy="326231"/>
            </a:xfrm>
          </p:grpSpPr>
          <p:cxnSp>
            <p:nvCxnSpPr>
              <p:cNvPr id="56" name="Straight Connector 55"/>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grpSp>
        <p:nvGrpSpPr>
          <p:cNvPr id="58" name="Group 57"/>
          <p:cNvGrpSpPr/>
          <p:nvPr userDrawn="1"/>
        </p:nvGrpSpPr>
        <p:grpSpPr>
          <a:xfrm>
            <a:off x="6822073" y="4339702"/>
            <a:ext cx="228600" cy="228600"/>
            <a:chOff x="5068956" y="4549940"/>
            <a:chExt cx="529870" cy="529870"/>
          </a:xfrm>
        </p:grpSpPr>
        <p:sp>
          <p:nvSpPr>
            <p:cNvPr id="59" name="Oval 58"/>
            <p:cNvSpPr/>
            <p:nvPr/>
          </p:nvSpPr>
          <p:spPr>
            <a:xfrm>
              <a:off x="5068956" y="4549940"/>
              <a:ext cx="529870" cy="529870"/>
            </a:xfrm>
            <a:prstGeom prst="ellipse">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grpSp>
          <p:nvGrpSpPr>
            <p:cNvPr id="60" name="Group 59"/>
            <p:cNvGrpSpPr/>
            <p:nvPr/>
          </p:nvGrpSpPr>
          <p:grpSpPr>
            <a:xfrm>
              <a:off x="5333891" y="4671174"/>
              <a:ext cx="0" cy="287402"/>
              <a:chOff x="5181435" y="5692959"/>
              <a:chExt cx="0" cy="326231"/>
            </a:xfrm>
          </p:grpSpPr>
          <p:cxnSp>
            <p:nvCxnSpPr>
              <p:cNvPr id="61" name="Straight Connector 60"/>
              <p:cNvCxnSpPr/>
              <p:nvPr/>
            </p:nvCxnSpPr>
            <p:spPr>
              <a:xfrm>
                <a:off x="5181435" y="5692959"/>
                <a:ext cx="0" cy="3262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181435" y="5692959"/>
                <a:ext cx="0" cy="326231"/>
              </a:xfrm>
              <a:prstGeom prst="line">
                <a:avLst/>
              </a:prstGeom>
              <a:ln w="12700">
                <a:solidFill>
                  <a:schemeClr val="accent1"/>
                </a:solidFill>
              </a:ln>
              <a:scene3d>
                <a:camera prst="orthographicFront">
                  <a:rot lat="0" lon="0" rev="16200000"/>
                </a:camera>
                <a:lightRig rig="threePt" dir="t"/>
              </a:scene3d>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86151492"/>
      </p:ext>
    </p:extLst>
  </p:cSld>
  <p:clrMapOvr>
    <a:masterClrMapping/>
  </p:clrMapOvr>
  <p:transition>
    <p:wip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B Compare">
    <p:spTree>
      <p:nvGrpSpPr>
        <p:cNvPr id="1" name=""/>
        <p:cNvGrpSpPr/>
        <p:nvPr/>
      </p:nvGrpSpPr>
      <p:grpSpPr>
        <a:xfrm>
          <a:off x="0" y="0"/>
          <a:ext cx="0" cy="0"/>
          <a:chOff x="0" y="0"/>
          <a:chExt cx="0" cy="0"/>
        </a:xfrm>
      </p:grpSpPr>
      <p:sp>
        <p:nvSpPr>
          <p:cNvPr id="3" name="Text Placeholder 11"/>
          <p:cNvSpPr>
            <a:spLocks noGrp="1"/>
          </p:cNvSpPr>
          <p:nvPr>
            <p:ph type="body" sz="quarter" idx="11" hasCustomPrompt="1"/>
          </p:nvPr>
        </p:nvSpPr>
        <p:spPr>
          <a:xfrm>
            <a:off x="457200" y="2224136"/>
            <a:ext cx="4005072" cy="246221"/>
          </a:xfrm>
          <a:prstGeom prst="rect">
            <a:avLst/>
          </a:prstGeom>
        </p:spPr>
        <p:txBody>
          <a:bodyPr lIns="91440" tIns="45720" rIns="91440" bIns="45720" anchor="t" anchorCtr="0">
            <a:no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5" name="Content Placeholder 2"/>
          <p:cNvSpPr>
            <a:spLocks noGrp="1"/>
          </p:cNvSpPr>
          <p:nvPr>
            <p:ph sz="quarter" idx="17"/>
          </p:nvPr>
        </p:nvSpPr>
        <p:spPr>
          <a:xfrm>
            <a:off x="457200" y="2794579"/>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1"/>
          <p:cNvSpPr>
            <a:spLocks noGrp="1"/>
          </p:cNvSpPr>
          <p:nvPr>
            <p:ph type="body" sz="quarter" idx="18" hasCustomPrompt="1"/>
          </p:nvPr>
        </p:nvSpPr>
        <p:spPr>
          <a:xfrm>
            <a:off x="457200" y="2483702"/>
            <a:ext cx="4005072" cy="215444"/>
          </a:xfrm>
          <a:prstGeom prst="rect">
            <a:avLst/>
          </a:prstGeom>
        </p:spPr>
        <p:txBody>
          <a:bodyPr lIns="91440" tIns="45720" rIns="91440" bIns="45720" anchor="t" anchorCtr="0">
            <a:no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a:t>
            </a:r>
          </a:p>
        </p:txBody>
      </p:sp>
      <p:sp>
        <p:nvSpPr>
          <p:cNvPr id="7" name="Text Placeholder 11"/>
          <p:cNvSpPr>
            <a:spLocks noGrp="1"/>
          </p:cNvSpPr>
          <p:nvPr>
            <p:ph type="body" sz="quarter" idx="19" hasCustomPrompt="1"/>
          </p:nvPr>
        </p:nvSpPr>
        <p:spPr>
          <a:xfrm>
            <a:off x="4681728" y="2224136"/>
            <a:ext cx="4005072" cy="246221"/>
          </a:xfrm>
          <a:prstGeom prst="rect">
            <a:avLst/>
          </a:prstGeom>
        </p:spPr>
        <p:txBody>
          <a:bodyPr lIns="91440" tIns="45720" rIns="91440" bIns="45720" anchor="t" anchorCtr="0">
            <a:no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8" name="Text Placeholder 11"/>
          <p:cNvSpPr>
            <a:spLocks noGrp="1"/>
          </p:cNvSpPr>
          <p:nvPr>
            <p:ph type="body" sz="quarter" idx="21" hasCustomPrompt="1"/>
          </p:nvPr>
        </p:nvSpPr>
        <p:spPr>
          <a:xfrm>
            <a:off x="4681728" y="2483702"/>
            <a:ext cx="4005072" cy="215444"/>
          </a:xfrm>
          <a:prstGeom prst="rect">
            <a:avLst/>
          </a:prstGeom>
        </p:spPr>
        <p:txBody>
          <a:bodyPr lIns="91440" tIns="45720" rIns="91440" bIns="45720" anchor="t" anchorCtr="0">
            <a:no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Subtitle</a:t>
            </a:r>
          </a:p>
        </p:txBody>
      </p:sp>
      <p:sp>
        <p:nvSpPr>
          <p:cNvPr id="9" name="Content Placeholder 2"/>
          <p:cNvSpPr>
            <a:spLocks noGrp="1"/>
          </p:cNvSpPr>
          <p:nvPr>
            <p:ph sz="quarter" idx="22"/>
          </p:nvPr>
        </p:nvSpPr>
        <p:spPr>
          <a:xfrm>
            <a:off x="4681728" y="2794579"/>
            <a:ext cx="4005072" cy="3030877"/>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p:cNvSpPr>
            <a:spLocks noGrp="1"/>
          </p:cNvSpPr>
          <p:nvPr>
            <p:ph type="body" sz="quarter" idx="23" hasCustomPrompt="1"/>
          </p:nvPr>
        </p:nvSpPr>
        <p:spPr>
          <a:xfrm>
            <a:off x="226379" y="1200090"/>
            <a:ext cx="8460427"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Comparison Box Title – Use Title Case Arial 24pt Bold</a:t>
            </a:r>
          </a:p>
        </p:txBody>
      </p:sp>
    </p:spTree>
    <p:extLst>
      <p:ext uri="{BB962C8B-B14F-4D97-AF65-F5344CB8AC3E}">
        <p14:creationId xmlns:p14="http://schemas.microsoft.com/office/powerpoint/2010/main" val="699248498"/>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Content, Source">
    <p:spTree>
      <p:nvGrpSpPr>
        <p:cNvPr id="1" name=""/>
        <p:cNvGrpSpPr/>
        <p:nvPr/>
      </p:nvGrpSpPr>
      <p:grpSpPr>
        <a:xfrm>
          <a:off x="0" y="0"/>
          <a:ext cx="0" cy="0"/>
          <a:chOff x="0" y="0"/>
          <a:chExt cx="0" cy="0"/>
        </a:xfrm>
      </p:grpSpPr>
      <p:sp>
        <p:nvSpPr>
          <p:cNvPr id="13" name="Text Placeholder 11"/>
          <p:cNvSpPr>
            <a:spLocks noGrp="1"/>
          </p:cNvSpPr>
          <p:nvPr>
            <p:ph type="body" sz="quarter" idx="11"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2000" b="0" baseline="0">
                <a:solidFill>
                  <a:schemeClr val="accent1"/>
                </a:solidFill>
              </a:defRPr>
            </a:lvl1pPr>
            <a:lvl2pPr marL="236537" indent="0">
              <a:buNone/>
              <a:defRPr/>
            </a:lvl2pPr>
            <a:lvl3pPr marL="401637" indent="0">
              <a:buNone/>
              <a:defRPr/>
            </a:lvl3pPr>
            <a:lvl4pPr marL="568325" indent="0">
              <a:buNone/>
              <a:defRPr/>
            </a:lvl4pPr>
            <a:lvl5pPr marL="512762" indent="0">
              <a:buNone/>
              <a:defRPr/>
            </a:lvl5pPr>
          </a:lstStyle>
          <a:p>
            <a:pPr lvl="0"/>
            <a:r>
              <a:rPr lang="en-US" dirty="0"/>
              <a:t>Subtitle – Use Title Case Arial 20pt</a:t>
            </a:r>
          </a:p>
        </p:txBody>
      </p:sp>
      <p:sp>
        <p:nvSpPr>
          <p:cNvPr id="5" name="Text Placeholder 12"/>
          <p:cNvSpPr>
            <a:spLocks noGrp="1"/>
          </p:cNvSpPr>
          <p:nvPr>
            <p:ph type="body" sz="quarter" idx="16" hasCustomPrompt="1"/>
          </p:nvPr>
        </p:nvSpPr>
        <p:spPr bwMode="auto">
          <a:xfrm>
            <a:off x="223334" y="6194512"/>
            <a:ext cx="8692067" cy="282488"/>
          </a:xfrm>
          <a:prstGeom prst="rect">
            <a:avLst/>
          </a:prstGeom>
        </p:spPr>
        <p:txBody>
          <a:bodyPr wrap="square" lIns="91440" tIns="45720" rIns="91440" bIns="45720" anchor="b" anchorCtr="0">
            <a:noAutofit/>
          </a:bodyPr>
          <a:lstStyle>
            <a:lvl1pPr marL="0" indent="0">
              <a:lnSpc>
                <a:spcPct val="90000"/>
              </a:lnSpc>
              <a:spcBef>
                <a:spcPts val="200"/>
              </a:spcBef>
              <a:buNone/>
              <a:defRPr sz="800">
                <a:solidFill>
                  <a:schemeClr val="bg2"/>
                </a:solidFill>
                <a:latin typeface="+mn-lt"/>
                <a:cs typeface="Arial" pitchFamily="34" charset="0"/>
              </a:defRPr>
            </a:lvl1pPr>
          </a:lstStyle>
          <a:p>
            <a:pPr lvl="0"/>
            <a:r>
              <a:rPr lang="en-US"/>
              <a:t>Source </a:t>
            </a:r>
            <a:r>
              <a:rPr lang="en-US" dirty="0"/>
              <a:t>placeholder; Arial 8pt. Publication Names are Italicized</a:t>
            </a:r>
          </a:p>
        </p:txBody>
      </p:sp>
      <p:sp>
        <p:nvSpPr>
          <p:cNvPr id="9" name="Content Placeholder 2"/>
          <p:cNvSpPr>
            <a:spLocks noGrp="1"/>
          </p:cNvSpPr>
          <p:nvPr>
            <p:ph sz="quarter" idx="17"/>
          </p:nvPr>
        </p:nvSpPr>
        <p:spPr>
          <a:xfrm>
            <a:off x="228600" y="1828800"/>
            <a:ext cx="8686800" cy="43434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hasCustomPrompt="1"/>
          </p:nvPr>
        </p:nvSpPr>
        <p:spPr>
          <a:xfrm>
            <a:off x="223334" y="457202"/>
            <a:ext cx="8692067" cy="461665"/>
          </a:xfrm>
        </p:spPr>
        <p:txBody>
          <a:bodyPr anchor="t">
            <a:noAutofit/>
          </a:bodyPr>
          <a:lstStyle>
            <a:lvl1pPr>
              <a:defRPr>
                <a:solidFill>
                  <a:schemeClr val="bg2"/>
                </a:solidFill>
              </a:defRPr>
            </a:lvl1pPr>
          </a:lstStyle>
          <a:p>
            <a:pPr lvl="0"/>
            <a:r>
              <a:rPr lang="en-US" dirty="0"/>
              <a:t>Title – Use Title Case Arial 24pt Bold</a:t>
            </a:r>
          </a:p>
        </p:txBody>
      </p:sp>
    </p:spTree>
    <p:extLst>
      <p:ext uri="{BB962C8B-B14F-4D97-AF65-F5344CB8AC3E}">
        <p14:creationId xmlns:p14="http://schemas.microsoft.com/office/powerpoint/2010/main" val="2991507071"/>
      </p:ext>
    </p:extLst>
  </p:cSld>
  <p:clrMapOvr>
    <a:masterClrMapping/>
  </p:clrMapOvr>
  <p:transition>
    <p:wip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AB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vert="horz" lIns="91440" tIns="45720" rIns="91440" bIns="45720" rtlCol="0" anchor="t">
            <a:noAutofit/>
          </a:bodyPr>
          <a:lstStyle>
            <a:lvl1pPr marL="0" indent="0">
              <a:buNone/>
              <a:defRPr lang="en-US" sz="1846" b="0" baseline="0" dirty="0" smtClean="0">
                <a:solidFill>
                  <a:schemeClr val="accent1"/>
                </a:solidFill>
              </a:defRPr>
            </a:lvl1pPr>
          </a:lstStyle>
          <a:p>
            <a:pPr lvl="0"/>
            <a:r>
              <a:rPr lang="en-US" dirty="0"/>
              <a:t>Comparison Box Subtitle – Use Title Case Arial 20pt</a:t>
            </a:r>
          </a:p>
        </p:txBody>
      </p:sp>
      <p:sp>
        <p:nvSpPr>
          <p:cNvPr id="12" name="Text Placeholder 11"/>
          <p:cNvSpPr>
            <a:spLocks noGrp="1"/>
          </p:cNvSpPr>
          <p:nvPr>
            <p:ph type="body" sz="quarter" idx="24" hasCustomPrompt="1"/>
          </p:nvPr>
        </p:nvSpPr>
        <p:spPr>
          <a:xfrm>
            <a:off x="457200" y="3357780"/>
            <a:ext cx="4029708" cy="31963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3" name="Content Placeholder 2"/>
          <p:cNvSpPr>
            <a:spLocks noGrp="1"/>
          </p:cNvSpPr>
          <p:nvPr>
            <p:ph sz="quarter" idx="25"/>
          </p:nvPr>
        </p:nvSpPr>
        <p:spPr>
          <a:xfrm>
            <a:off x="457200" y="3696343"/>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2"/>
          <p:cNvSpPr>
            <a:spLocks noGrp="1"/>
          </p:cNvSpPr>
          <p:nvPr>
            <p:ph type="pic" sz="quarter" idx="26" hasCustomPrompt="1"/>
          </p:nvPr>
        </p:nvSpPr>
        <p:spPr>
          <a:xfrm>
            <a:off x="457200"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0" name="Text Placeholder 11"/>
          <p:cNvSpPr>
            <a:spLocks noGrp="1"/>
          </p:cNvSpPr>
          <p:nvPr>
            <p:ph type="body" sz="quarter" idx="27" hasCustomPrompt="1"/>
          </p:nvPr>
        </p:nvSpPr>
        <p:spPr>
          <a:xfrm>
            <a:off x="4657092" y="3357780"/>
            <a:ext cx="4029708" cy="31963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1" name="Content Placeholder 2"/>
          <p:cNvSpPr>
            <a:spLocks noGrp="1"/>
          </p:cNvSpPr>
          <p:nvPr>
            <p:ph sz="quarter" idx="28"/>
          </p:nvPr>
        </p:nvSpPr>
        <p:spPr>
          <a:xfrm>
            <a:off x="4657092" y="3696343"/>
            <a:ext cx="4029708" cy="2115435"/>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Picture Placeholder 2"/>
          <p:cNvSpPr>
            <a:spLocks noGrp="1"/>
          </p:cNvSpPr>
          <p:nvPr>
            <p:ph type="pic" sz="quarter" idx="29" hasCustomPrompt="1"/>
          </p:nvPr>
        </p:nvSpPr>
        <p:spPr>
          <a:xfrm>
            <a:off x="4657092" y="2362670"/>
            <a:ext cx="4029708" cy="995110"/>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3265857896"/>
      </p:ext>
    </p:extLst>
  </p:cSld>
  <p:clrMapOvr>
    <a:masterClrMapping/>
  </p:clrMapOvr>
  <p:transition>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BC Picture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6379" y="1200090"/>
            <a:ext cx="8689027"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4029066"/>
            <a:ext cx="2633472" cy="458139"/>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7" name="Content Placeholder 2"/>
          <p:cNvSpPr>
            <a:spLocks noGrp="1"/>
          </p:cNvSpPr>
          <p:nvPr>
            <p:ph sz="quarter" idx="17"/>
          </p:nvPr>
        </p:nvSpPr>
        <p:spPr>
          <a:xfrm>
            <a:off x="457200" y="4496675"/>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457201"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2" name="Text Placeholder 11"/>
          <p:cNvSpPr>
            <a:spLocks noGrp="1"/>
          </p:cNvSpPr>
          <p:nvPr>
            <p:ph type="body" sz="quarter" idx="27" hasCustomPrompt="1"/>
          </p:nvPr>
        </p:nvSpPr>
        <p:spPr>
          <a:xfrm>
            <a:off x="6091428" y="4029066"/>
            <a:ext cx="2633472" cy="458139"/>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3" name="Content Placeholder 2"/>
          <p:cNvSpPr>
            <a:spLocks noGrp="1"/>
          </p:cNvSpPr>
          <p:nvPr>
            <p:ph sz="quarter" idx="28"/>
          </p:nvPr>
        </p:nvSpPr>
        <p:spPr>
          <a:xfrm>
            <a:off x="6091428" y="4496675"/>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
          <p:cNvSpPr>
            <a:spLocks noGrp="1"/>
          </p:cNvSpPr>
          <p:nvPr>
            <p:ph type="pic" sz="quarter" idx="29" hasCustomPrompt="1"/>
          </p:nvPr>
        </p:nvSpPr>
        <p:spPr>
          <a:xfrm>
            <a:off x="6091429"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5" name="Text Placeholder 11"/>
          <p:cNvSpPr>
            <a:spLocks noGrp="1"/>
          </p:cNvSpPr>
          <p:nvPr>
            <p:ph type="body" sz="quarter" idx="30" hasCustomPrompt="1"/>
          </p:nvPr>
        </p:nvSpPr>
        <p:spPr>
          <a:xfrm>
            <a:off x="3251771" y="4029066"/>
            <a:ext cx="2633472" cy="458139"/>
          </a:xfrm>
          <a:prstGeom prst="rect">
            <a:avLst/>
          </a:prstGeom>
          <a:solidFill>
            <a:schemeClr val="accent2">
              <a:lumMod val="20000"/>
              <a:lumOff val="80000"/>
            </a:schemeClr>
          </a:solidFill>
        </p:spPr>
        <p:txBody>
          <a:bodyPr lIns="182880" tIns="182880" rIns="182880" bIns="45720" anchor="ctr"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8" name="Content Placeholder 2"/>
          <p:cNvSpPr>
            <a:spLocks noGrp="1"/>
          </p:cNvSpPr>
          <p:nvPr>
            <p:ph sz="quarter" idx="31"/>
          </p:nvPr>
        </p:nvSpPr>
        <p:spPr>
          <a:xfrm>
            <a:off x="3251771" y="4496675"/>
            <a:ext cx="2633472" cy="1386877"/>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Picture Placeholder 2"/>
          <p:cNvSpPr>
            <a:spLocks noGrp="1"/>
          </p:cNvSpPr>
          <p:nvPr>
            <p:ph type="pic" sz="quarter" idx="32" hasCustomPrompt="1"/>
          </p:nvPr>
        </p:nvSpPr>
        <p:spPr>
          <a:xfrm>
            <a:off x="3251772" y="2308447"/>
            <a:ext cx="2640458" cy="1720454"/>
          </a:xfrm>
          <a:prstGeom prst="rect">
            <a:avLst/>
          </a:prstGeom>
        </p:spPr>
        <p:txBody>
          <a:bodyPr lIns="91440" tIns="45720" rIns="91440" bIns="45720" anchor="t"/>
          <a:lstStyle>
            <a:lvl1pPr marL="0" indent="0">
              <a:buNone/>
              <a:defRPr/>
            </a:lvl1pPr>
          </a:lstStyle>
          <a:p>
            <a:r>
              <a:rPr lang="en-US" dirty="0"/>
              <a:t>Picture</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5" name="Text Placeholder 12"/>
          <p:cNvSpPr>
            <a:spLocks noGrp="1"/>
          </p:cNvSpPr>
          <p:nvPr>
            <p:ph type="body" sz="quarter" idx="16" hasCustomPrompt="1"/>
          </p:nvPr>
        </p:nvSpPr>
        <p:spPr bwMode="auto">
          <a:xfrm>
            <a:off x="223339" y="6194512"/>
            <a:ext cx="8692067" cy="282488"/>
          </a:xfrm>
          <a:prstGeom prst="rect">
            <a:avLst/>
          </a:prstGeom>
        </p:spPr>
        <p:txBody>
          <a:bodyPr vert="horz" wrap="square" lIns="91440" tIns="45720" rIns="91440" bIns="45720" rtlCol="0" anchor="b" anchorCtr="0">
            <a:noAutofit/>
          </a:bodyPr>
          <a:lstStyle>
            <a:lvl1pPr marL="0" indent="0">
              <a:buNone/>
              <a:defRPr lang="en-US" sz="738" dirty="0" smtClean="0">
                <a:solidFill>
                  <a:srgbClr val="000000"/>
                </a:solidFill>
                <a:cs typeface="Arial" pitchFamily="34" charset="0"/>
              </a:defRPr>
            </a:lvl1pPr>
          </a:lstStyle>
          <a:p>
            <a:pPr lvl="0">
              <a:lnSpc>
                <a:spcPct val="90000"/>
              </a:lnSpc>
              <a:spcBef>
                <a:spcPts val="185"/>
              </a:spcBef>
            </a:pPr>
            <a:r>
              <a:rPr lang="en-US" dirty="0"/>
              <a:t>Source placeholder; Arial 8pt. Publication Names are Italicized</a:t>
            </a:r>
          </a:p>
        </p:txBody>
      </p:sp>
    </p:spTree>
    <p:extLst>
      <p:ext uri="{BB962C8B-B14F-4D97-AF65-F5344CB8AC3E}">
        <p14:creationId xmlns:p14="http://schemas.microsoft.com/office/powerpoint/2010/main" val="724223260"/>
      </p:ext>
    </p:extLst>
  </p:cSld>
  <p:clrMapOvr>
    <a:masterClrMapping/>
  </p:clrMapOvr>
  <p:transition>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3" name="Picture Placeholder 2"/>
          <p:cNvSpPr>
            <a:spLocks noGrp="1"/>
          </p:cNvSpPr>
          <p:nvPr>
            <p:ph type="pic" sz="quarter" idx="26" hasCustomPrompt="1"/>
          </p:nvPr>
        </p:nvSpPr>
        <p:spPr>
          <a:xfrm>
            <a:off x="1430243"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0" name="Picture Placeholder 2"/>
          <p:cNvSpPr>
            <a:spLocks noGrp="1"/>
          </p:cNvSpPr>
          <p:nvPr>
            <p:ph type="pic" sz="quarter" idx="29" hasCustomPrompt="1"/>
          </p:nvPr>
        </p:nvSpPr>
        <p:spPr>
          <a:xfrm>
            <a:off x="7026371"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3" name="Picture Placeholder 2"/>
          <p:cNvSpPr>
            <a:spLocks noGrp="1"/>
          </p:cNvSpPr>
          <p:nvPr>
            <p:ph type="pic" sz="quarter" idx="33" hasCustomPrompt="1"/>
          </p:nvPr>
        </p:nvSpPr>
        <p:spPr>
          <a:xfrm>
            <a:off x="4231800"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4" name="Content Placeholder 2"/>
          <p:cNvSpPr>
            <a:spLocks noGrp="1"/>
          </p:cNvSpPr>
          <p:nvPr>
            <p:ph sz="quarter" idx="28"/>
          </p:nvPr>
        </p:nvSpPr>
        <p:spPr>
          <a:xfrm>
            <a:off x="6053328" y="3763138"/>
            <a:ext cx="2633472" cy="1990390"/>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1"/>
          <p:cNvSpPr>
            <a:spLocks noGrp="1"/>
          </p:cNvSpPr>
          <p:nvPr>
            <p:ph type="body" sz="quarter" idx="11" hasCustomPrompt="1"/>
          </p:nvPr>
        </p:nvSpPr>
        <p:spPr>
          <a:xfrm>
            <a:off x="457200" y="2897761"/>
            <a:ext cx="2633472" cy="319639"/>
          </a:xfrm>
          <a:prstGeom prst="rect">
            <a:avLst/>
          </a:prstGeom>
          <a:noFill/>
        </p:spPr>
        <p:txBody>
          <a:bodyPr lIns="91440" tIns="45720" rIns="91440" bIns="45720" anchor="t" anchorCtr="0">
            <a:sp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6" name="Text Placeholder 11"/>
          <p:cNvSpPr>
            <a:spLocks noGrp="1"/>
          </p:cNvSpPr>
          <p:nvPr>
            <p:ph type="body" sz="quarter" idx="35" hasCustomPrompt="1"/>
          </p:nvPr>
        </p:nvSpPr>
        <p:spPr>
          <a:xfrm>
            <a:off x="6053328" y="2897761"/>
            <a:ext cx="2633472" cy="319639"/>
          </a:xfrm>
          <a:prstGeom prst="rect">
            <a:avLst/>
          </a:prstGeom>
          <a:noFill/>
        </p:spPr>
        <p:txBody>
          <a:bodyPr lIns="91440" tIns="45720" rIns="91440" bIns="45720" anchor="t" anchorCtr="0">
            <a:sp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8" name="Text Placeholder 11"/>
          <p:cNvSpPr>
            <a:spLocks noGrp="1"/>
          </p:cNvSpPr>
          <p:nvPr>
            <p:ph type="body" sz="quarter" idx="36" hasCustomPrompt="1"/>
          </p:nvPr>
        </p:nvSpPr>
        <p:spPr>
          <a:xfrm>
            <a:off x="6053328" y="3244299"/>
            <a:ext cx="2633472" cy="291170"/>
          </a:xfrm>
          <a:prstGeom prst="rect">
            <a:avLst/>
          </a:prstGeom>
          <a:noFill/>
        </p:spPr>
        <p:txBody>
          <a:bodyPr lIns="91440" tIns="45720" rIns="91440" bIns="45720" anchor="t" anchorCtr="0">
            <a:sp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Subtext</a:t>
            </a:r>
          </a:p>
        </p:txBody>
      </p:sp>
      <p:cxnSp>
        <p:nvCxnSpPr>
          <p:cNvPr id="21" name="Straight Connector 20"/>
          <p:cNvCxnSpPr/>
          <p:nvPr userDrawn="1"/>
        </p:nvCxnSpPr>
        <p:spPr>
          <a:xfrm>
            <a:off x="6053328"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ontent Placeholder 2"/>
          <p:cNvSpPr>
            <a:spLocks noGrp="1"/>
          </p:cNvSpPr>
          <p:nvPr>
            <p:ph sz="quarter" idx="37"/>
          </p:nvPr>
        </p:nvSpPr>
        <p:spPr>
          <a:xfrm>
            <a:off x="3255264" y="3763138"/>
            <a:ext cx="2633472" cy="1990390"/>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p:cNvSpPr>
            <a:spLocks noGrp="1"/>
          </p:cNvSpPr>
          <p:nvPr>
            <p:ph type="body" sz="quarter" idx="39" hasCustomPrompt="1"/>
          </p:nvPr>
        </p:nvSpPr>
        <p:spPr>
          <a:xfrm>
            <a:off x="3255264" y="2897761"/>
            <a:ext cx="2633472" cy="319639"/>
          </a:xfrm>
          <a:prstGeom prst="rect">
            <a:avLst/>
          </a:prstGeom>
          <a:noFill/>
        </p:spPr>
        <p:txBody>
          <a:bodyPr lIns="91440" tIns="45720" rIns="91440" bIns="45720" anchor="t" anchorCtr="0">
            <a:spAutoFit/>
          </a:bodyPr>
          <a:lstStyle>
            <a:lvl1pPr marL="0" indent="0" algn="ctr">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4" name="Text Placeholder 11"/>
          <p:cNvSpPr>
            <a:spLocks noGrp="1"/>
          </p:cNvSpPr>
          <p:nvPr>
            <p:ph type="body" sz="quarter" idx="40" hasCustomPrompt="1"/>
          </p:nvPr>
        </p:nvSpPr>
        <p:spPr>
          <a:xfrm>
            <a:off x="3255264" y="3244299"/>
            <a:ext cx="2633472" cy="291170"/>
          </a:xfrm>
          <a:prstGeom prst="rect">
            <a:avLst/>
          </a:prstGeom>
          <a:noFill/>
        </p:spPr>
        <p:txBody>
          <a:bodyPr lIns="91440" tIns="45720" rIns="91440" bIns="45720" anchor="t" anchorCtr="0">
            <a:sp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Subtext</a:t>
            </a:r>
          </a:p>
        </p:txBody>
      </p:sp>
      <p:cxnSp>
        <p:nvCxnSpPr>
          <p:cNvPr id="25" name="Straight Connector 24"/>
          <p:cNvCxnSpPr/>
          <p:nvPr userDrawn="1"/>
        </p:nvCxnSpPr>
        <p:spPr>
          <a:xfrm>
            <a:off x="3255264"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quarter" idx="41"/>
          </p:nvPr>
        </p:nvSpPr>
        <p:spPr>
          <a:xfrm>
            <a:off x="457200" y="3763138"/>
            <a:ext cx="2633472" cy="1990390"/>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11"/>
          <p:cNvSpPr>
            <a:spLocks noGrp="1"/>
          </p:cNvSpPr>
          <p:nvPr>
            <p:ph type="body" sz="quarter" idx="44" hasCustomPrompt="1"/>
          </p:nvPr>
        </p:nvSpPr>
        <p:spPr>
          <a:xfrm>
            <a:off x="457200" y="3244299"/>
            <a:ext cx="2633472" cy="291170"/>
          </a:xfrm>
          <a:prstGeom prst="rect">
            <a:avLst/>
          </a:prstGeom>
          <a:noFill/>
        </p:spPr>
        <p:txBody>
          <a:bodyPr lIns="91440" tIns="45720" rIns="91440" bIns="45720" anchor="t" anchorCtr="0">
            <a:spAutoFit/>
          </a:bodyPr>
          <a:lstStyle>
            <a:lvl1pPr marL="0" indent="0" algn="ctr">
              <a:spcBef>
                <a:spcPts val="0"/>
              </a:spcBef>
              <a:buNone/>
              <a:defRPr sz="1292" b="0" baseline="0">
                <a:solidFill>
                  <a:schemeClr val="bg2"/>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Subtext</a:t>
            </a:r>
          </a:p>
        </p:txBody>
      </p:sp>
      <p:cxnSp>
        <p:nvCxnSpPr>
          <p:cNvPr id="28" name="Straight Connector 27"/>
          <p:cNvCxnSpPr/>
          <p:nvPr userDrawn="1"/>
        </p:nvCxnSpPr>
        <p:spPr>
          <a:xfrm>
            <a:off x="457200" y="3657600"/>
            <a:ext cx="263347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651455"/>
      </p:ext>
    </p:extLst>
  </p:cSld>
  <p:clrMapOvr>
    <a:masterClrMapping/>
  </p:clrMapOvr>
  <p:transition>
    <p:wip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ABC Icon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7" name="Content Placeholder 2"/>
          <p:cNvSpPr>
            <a:spLocks noGrp="1"/>
          </p:cNvSpPr>
          <p:nvPr>
            <p:ph sz="quarter" idx="17"/>
          </p:nvPr>
        </p:nvSpPr>
        <p:spPr>
          <a:xfrm>
            <a:off x="457200" y="3236323"/>
            <a:ext cx="2633472" cy="2547991"/>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430243"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19" name="Content Placeholder 2"/>
          <p:cNvSpPr>
            <a:spLocks noGrp="1"/>
          </p:cNvSpPr>
          <p:nvPr>
            <p:ph sz="quarter" idx="28"/>
          </p:nvPr>
        </p:nvSpPr>
        <p:spPr>
          <a:xfrm>
            <a:off x="6053328"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2"/>
          <p:cNvSpPr>
            <a:spLocks noGrp="1"/>
          </p:cNvSpPr>
          <p:nvPr>
            <p:ph type="pic" sz="quarter" idx="29" hasCustomPrompt="1"/>
          </p:nvPr>
        </p:nvSpPr>
        <p:spPr>
          <a:xfrm>
            <a:off x="7026371"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2" name="Content Placeholder 2"/>
          <p:cNvSpPr>
            <a:spLocks noGrp="1"/>
          </p:cNvSpPr>
          <p:nvPr>
            <p:ph sz="quarter" idx="32"/>
          </p:nvPr>
        </p:nvSpPr>
        <p:spPr>
          <a:xfrm>
            <a:off x="3258757" y="3236315"/>
            <a:ext cx="2633472" cy="2547992"/>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Picture Placeholder 2"/>
          <p:cNvSpPr>
            <a:spLocks noGrp="1"/>
          </p:cNvSpPr>
          <p:nvPr>
            <p:ph type="pic" sz="quarter" idx="33" hasCustomPrompt="1"/>
          </p:nvPr>
        </p:nvSpPr>
        <p:spPr>
          <a:xfrm>
            <a:off x="4231800" y="2090498"/>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0" y="2897761"/>
            <a:ext cx="2633472" cy="319639"/>
          </a:xfrm>
          <a:prstGeom prst="rect">
            <a:avLst/>
          </a:prstGeom>
          <a:solidFill>
            <a:schemeClr val="tx1"/>
          </a:solidFill>
        </p:spPr>
        <p:txBody>
          <a:bodyPr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36" name="Text Placeholder 11"/>
          <p:cNvSpPr>
            <a:spLocks noGrp="1"/>
          </p:cNvSpPr>
          <p:nvPr>
            <p:ph type="body" sz="quarter" idx="34" hasCustomPrompt="1"/>
          </p:nvPr>
        </p:nvSpPr>
        <p:spPr>
          <a:xfrm>
            <a:off x="3258757" y="2897761"/>
            <a:ext cx="2633472" cy="319639"/>
          </a:xfrm>
          <a:prstGeom prst="rect">
            <a:avLst/>
          </a:prstGeom>
          <a:solidFill>
            <a:schemeClr val="tx1"/>
          </a:solidFill>
        </p:spPr>
        <p:txBody>
          <a:bodyPr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37" name="Text Placeholder 11"/>
          <p:cNvSpPr>
            <a:spLocks noGrp="1"/>
          </p:cNvSpPr>
          <p:nvPr>
            <p:ph type="body" sz="quarter" idx="35" hasCustomPrompt="1"/>
          </p:nvPr>
        </p:nvSpPr>
        <p:spPr>
          <a:xfrm>
            <a:off x="6053328" y="2897761"/>
            <a:ext cx="2633472" cy="319639"/>
          </a:xfrm>
          <a:prstGeom prst="rect">
            <a:avLst/>
          </a:prstGeom>
          <a:solidFill>
            <a:schemeClr val="tx1"/>
          </a:solidFill>
        </p:spPr>
        <p:txBody>
          <a:bodyPr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1554585627"/>
      </p:ext>
    </p:extLst>
  </p:cSld>
  <p:clrMapOvr>
    <a:masterClrMapping/>
  </p:clrMapOvr>
  <p:transition>
    <p:wip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ABC Icon Compare">
    <p:spTree>
      <p:nvGrpSpPr>
        <p:cNvPr id="1" name=""/>
        <p:cNvGrpSpPr/>
        <p:nvPr/>
      </p:nvGrpSpPr>
      <p:grpSpPr>
        <a:xfrm>
          <a:off x="0" y="0"/>
          <a:ext cx="0" cy="0"/>
          <a:chOff x="0" y="0"/>
          <a:chExt cx="0" cy="0"/>
        </a:xfrm>
      </p:grpSpPr>
      <p:sp>
        <p:nvSpPr>
          <p:cNvPr id="17" name="Content Placeholder 2"/>
          <p:cNvSpPr>
            <a:spLocks noGrp="1"/>
          </p:cNvSpPr>
          <p:nvPr>
            <p:ph sz="quarter" idx="17"/>
          </p:nvPr>
        </p:nvSpPr>
        <p:spPr>
          <a:xfrm>
            <a:off x="457206"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26" hasCustomPrompt="1"/>
          </p:nvPr>
        </p:nvSpPr>
        <p:spPr>
          <a:xfrm>
            <a:off x="1337718" y="136315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35" name="Text Placeholder 11"/>
          <p:cNvSpPr>
            <a:spLocks noGrp="1"/>
          </p:cNvSpPr>
          <p:nvPr>
            <p:ph type="body" sz="quarter" idx="11" hasCustomPrompt="1"/>
          </p:nvPr>
        </p:nvSpPr>
        <p:spPr>
          <a:xfrm>
            <a:off x="457206" y="2550757"/>
            <a:ext cx="2466671" cy="319639"/>
          </a:xfrm>
          <a:prstGeom prst="rect">
            <a:avLst/>
          </a:prstGeom>
          <a:solidFill>
            <a:schemeClr val="accent1"/>
          </a:solidFill>
        </p:spPr>
        <p:txBody>
          <a:bodyPr wrap="square"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63" name="Rectangle 62"/>
          <p:cNvSpPr/>
          <p:nvPr/>
        </p:nvSpPr>
        <p:spPr>
          <a:xfrm>
            <a:off x="2117537" y="223990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15" dirty="0">
              <a:solidFill>
                <a:srgbClr val="FFFFFF"/>
              </a:solidFill>
            </a:endParaRPr>
          </a:p>
        </p:txBody>
      </p:sp>
      <p:sp>
        <p:nvSpPr>
          <p:cNvPr id="64" name="Rectangle 63"/>
          <p:cNvSpPr/>
          <p:nvPr/>
        </p:nvSpPr>
        <p:spPr>
          <a:xfrm>
            <a:off x="464139" y="223990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15" dirty="0">
              <a:solidFill>
                <a:srgbClr val="FFFFFF"/>
              </a:solidFill>
            </a:endParaRPr>
          </a:p>
        </p:txBody>
      </p:sp>
      <p:sp>
        <p:nvSpPr>
          <p:cNvPr id="65" name="Down Arrow Callout 64"/>
          <p:cNvSpPr/>
          <p:nvPr/>
        </p:nvSpPr>
        <p:spPr>
          <a:xfrm>
            <a:off x="1287267" y="2239196"/>
            <a:ext cx="806334" cy="129655"/>
          </a:xfrm>
          <a:prstGeom prst="downArrowCallout">
            <a:avLst>
              <a:gd name="adj1" fmla="val 64694"/>
              <a:gd name="adj2" fmla="val 48160"/>
              <a:gd name="adj3" fmla="val 42142"/>
              <a:gd name="adj4" fmla="val 7477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60" name="Rectangle 59"/>
          <p:cNvSpPr/>
          <p:nvPr/>
        </p:nvSpPr>
        <p:spPr>
          <a:xfrm>
            <a:off x="5000623" y="223990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15" dirty="0">
              <a:solidFill>
                <a:srgbClr val="FFFFFF"/>
              </a:solidFill>
            </a:endParaRPr>
          </a:p>
        </p:txBody>
      </p:sp>
      <p:sp>
        <p:nvSpPr>
          <p:cNvPr id="61" name="Rectangle 60"/>
          <p:cNvSpPr/>
          <p:nvPr/>
        </p:nvSpPr>
        <p:spPr>
          <a:xfrm>
            <a:off x="3347223" y="223990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15" dirty="0">
              <a:solidFill>
                <a:srgbClr val="FFFFFF"/>
              </a:solidFill>
            </a:endParaRPr>
          </a:p>
        </p:txBody>
      </p:sp>
      <p:sp>
        <p:nvSpPr>
          <p:cNvPr id="62" name="Down Arrow Callout 61"/>
          <p:cNvSpPr/>
          <p:nvPr/>
        </p:nvSpPr>
        <p:spPr>
          <a:xfrm>
            <a:off x="4170351" y="2239196"/>
            <a:ext cx="806334" cy="129655"/>
          </a:xfrm>
          <a:prstGeom prst="downArrowCallout">
            <a:avLst>
              <a:gd name="adj1" fmla="val 64694"/>
              <a:gd name="adj2" fmla="val 48160"/>
              <a:gd name="adj3" fmla="val 42142"/>
              <a:gd name="adj4" fmla="val 7477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57" name="Rectangle 56"/>
          <p:cNvSpPr/>
          <p:nvPr/>
        </p:nvSpPr>
        <p:spPr>
          <a:xfrm>
            <a:off x="7870781" y="223990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15" dirty="0">
              <a:solidFill>
                <a:srgbClr val="FFFFFF"/>
              </a:solidFill>
            </a:endParaRPr>
          </a:p>
        </p:txBody>
      </p:sp>
      <p:sp>
        <p:nvSpPr>
          <p:cNvPr id="58" name="Rectangle 57"/>
          <p:cNvSpPr/>
          <p:nvPr/>
        </p:nvSpPr>
        <p:spPr>
          <a:xfrm>
            <a:off x="6217383" y="2239906"/>
            <a:ext cx="806334" cy="7383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2215" dirty="0">
              <a:solidFill>
                <a:srgbClr val="FFFFFF"/>
              </a:solidFill>
            </a:endParaRPr>
          </a:p>
        </p:txBody>
      </p:sp>
      <p:sp>
        <p:nvSpPr>
          <p:cNvPr id="59" name="Down Arrow Callout 58"/>
          <p:cNvSpPr/>
          <p:nvPr/>
        </p:nvSpPr>
        <p:spPr>
          <a:xfrm>
            <a:off x="7040511" y="2239196"/>
            <a:ext cx="806334" cy="129655"/>
          </a:xfrm>
          <a:prstGeom prst="downArrowCallout">
            <a:avLst>
              <a:gd name="adj1" fmla="val 64694"/>
              <a:gd name="adj2" fmla="val 48160"/>
              <a:gd name="adj3" fmla="val 42142"/>
              <a:gd name="adj4" fmla="val 747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66" name="Picture Placeholder 2"/>
          <p:cNvSpPr>
            <a:spLocks noGrp="1"/>
          </p:cNvSpPr>
          <p:nvPr>
            <p:ph type="pic" sz="quarter" idx="27" hasCustomPrompt="1"/>
          </p:nvPr>
        </p:nvSpPr>
        <p:spPr>
          <a:xfrm>
            <a:off x="4219572" y="136315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7" name="Picture Placeholder 2"/>
          <p:cNvSpPr>
            <a:spLocks noGrp="1"/>
          </p:cNvSpPr>
          <p:nvPr>
            <p:ph type="pic" sz="quarter" idx="28" hasCustomPrompt="1"/>
          </p:nvPr>
        </p:nvSpPr>
        <p:spPr>
          <a:xfrm>
            <a:off x="7040510" y="1363151"/>
            <a:ext cx="687388" cy="688975"/>
          </a:xfrm>
          <a:prstGeom prst="rect">
            <a:avLst/>
          </a:prstGeom>
        </p:spPr>
        <p:txBody>
          <a:bodyPr lIns="91440" tIns="45720" rIns="91440" bIns="45720" anchor="t"/>
          <a:lstStyle>
            <a:lvl1pPr marL="0" indent="0">
              <a:buNone/>
              <a:defRPr/>
            </a:lvl1pPr>
          </a:lstStyle>
          <a:p>
            <a:r>
              <a:rPr lang="en-US" dirty="0"/>
              <a:t>Icon</a:t>
            </a:r>
          </a:p>
        </p:txBody>
      </p:sp>
      <p:sp>
        <p:nvSpPr>
          <p:cNvPr id="68" name="Text Placeholder 11"/>
          <p:cNvSpPr>
            <a:spLocks noGrp="1"/>
          </p:cNvSpPr>
          <p:nvPr>
            <p:ph type="body" sz="quarter" idx="29" hasCustomPrompt="1"/>
          </p:nvPr>
        </p:nvSpPr>
        <p:spPr>
          <a:xfrm>
            <a:off x="3354517" y="2550757"/>
            <a:ext cx="2466671" cy="319639"/>
          </a:xfrm>
          <a:prstGeom prst="rect">
            <a:avLst/>
          </a:prstGeom>
          <a:solidFill>
            <a:schemeClr val="tx1"/>
          </a:solidFill>
        </p:spPr>
        <p:txBody>
          <a:bodyPr wrap="square"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69" name="Text Placeholder 11"/>
          <p:cNvSpPr>
            <a:spLocks noGrp="1"/>
          </p:cNvSpPr>
          <p:nvPr>
            <p:ph type="body" sz="quarter" idx="30" hasCustomPrompt="1"/>
          </p:nvPr>
        </p:nvSpPr>
        <p:spPr>
          <a:xfrm>
            <a:off x="6210346" y="2550757"/>
            <a:ext cx="2466671" cy="319639"/>
          </a:xfrm>
          <a:prstGeom prst="rect">
            <a:avLst/>
          </a:prstGeom>
          <a:solidFill>
            <a:schemeClr val="accent2"/>
          </a:solidFill>
        </p:spPr>
        <p:txBody>
          <a:bodyPr wrap="square" lIns="91440" tIns="45720" rIns="91440" bIns="45720" anchor="t" anchorCtr="0">
            <a:spAutoFit/>
          </a:bodyPr>
          <a:lstStyle>
            <a:lvl1pPr marL="0" indent="0" algn="ctr">
              <a:spcBef>
                <a:spcPts val="0"/>
              </a:spcBef>
              <a:buNone/>
              <a:defRPr sz="1477"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70" name="Content Placeholder 2"/>
          <p:cNvSpPr>
            <a:spLocks noGrp="1"/>
          </p:cNvSpPr>
          <p:nvPr>
            <p:ph sz="quarter" idx="31"/>
          </p:nvPr>
        </p:nvSpPr>
        <p:spPr>
          <a:xfrm>
            <a:off x="3354517"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1" name="Content Placeholder 2"/>
          <p:cNvSpPr>
            <a:spLocks noGrp="1"/>
          </p:cNvSpPr>
          <p:nvPr>
            <p:ph sz="quarter" idx="32"/>
          </p:nvPr>
        </p:nvSpPr>
        <p:spPr>
          <a:xfrm>
            <a:off x="6220135" y="2889311"/>
            <a:ext cx="2466671" cy="293093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973364069"/>
      </p:ext>
    </p:extLst>
  </p:cSld>
  <p:clrMapOvr>
    <a:masterClrMapping/>
  </p:clrMapOvr>
  <p:transition>
    <p:wip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BCD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7" name="Content Placeholder 2"/>
          <p:cNvSpPr>
            <a:spLocks noGrp="1"/>
          </p:cNvSpPr>
          <p:nvPr>
            <p:ph sz="quarter" idx="27"/>
          </p:nvPr>
        </p:nvSpPr>
        <p:spPr>
          <a:xfrm>
            <a:off x="621795" y="2589026"/>
            <a:ext cx="3698417" cy="1161351"/>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20" name="Rectangle 19"/>
          <p:cNvSpPr/>
          <p:nvPr userDrawn="1"/>
        </p:nvSpPr>
        <p:spPr>
          <a:xfrm>
            <a:off x="457201"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21" name="Text Placeholder 11"/>
          <p:cNvSpPr>
            <a:spLocks noGrp="1"/>
          </p:cNvSpPr>
          <p:nvPr>
            <p:ph type="body" sz="quarter" idx="11" hasCustomPrompt="1"/>
          </p:nvPr>
        </p:nvSpPr>
        <p:spPr>
          <a:xfrm>
            <a:off x="621795" y="2250460"/>
            <a:ext cx="3698417" cy="319639"/>
          </a:xfrm>
          <a:prstGeom prst="rect">
            <a:avLst/>
          </a:prstGeom>
          <a:noFill/>
          <a:ln>
            <a:noFill/>
          </a:ln>
        </p:spPr>
        <p:txBody>
          <a:bodyPr wrap="square" lIns="91440" tIns="45720" rIns="91440" bIns="45720" anchor="t"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2" name="Content Placeholder 2"/>
          <p:cNvSpPr>
            <a:spLocks noGrp="1"/>
          </p:cNvSpPr>
          <p:nvPr>
            <p:ph sz="quarter" idx="28"/>
          </p:nvPr>
        </p:nvSpPr>
        <p:spPr>
          <a:xfrm>
            <a:off x="4789602" y="2589026"/>
            <a:ext cx="3698417" cy="1161351"/>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23" name="Rectangle 22"/>
          <p:cNvSpPr/>
          <p:nvPr userDrawn="1"/>
        </p:nvSpPr>
        <p:spPr>
          <a:xfrm>
            <a:off x="4625013" y="2135712"/>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24" name="Text Placeholder 11"/>
          <p:cNvSpPr>
            <a:spLocks noGrp="1"/>
          </p:cNvSpPr>
          <p:nvPr>
            <p:ph type="body" sz="quarter" idx="29" hasCustomPrompt="1"/>
          </p:nvPr>
        </p:nvSpPr>
        <p:spPr>
          <a:xfrm>
            <a:off x="4789601" y="2250460"/>
            <a:ext cx="3698417" cy="319639"/>
          </a:xfrm>
          <a:prstGeom prst="rect">
            <a:avLst/>
          </a:prstGeom>
          <a:noFill/>
          <a:ln>
            <a:noFill/>
          </a:ln>
        </p:spPr>
        <p:txBody>
          <a:bodyPr wrap="square" lIns="91440" tIns="45720" rIns="91440" bIns="45720" anchor="t"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5" name="Content Placeholder 2"/>
          <p:cNvSpPr>
            <a:spLocks noGrp="1"/>
          </p:cNvSpPr>
          <p:nvPr>
            <p:ph sz="quarter" idx="30"/>
          </p:nvPr>
        </p:nvSpPr>
        <p:spPr>
          <a:xfrm>
            <a:off x="621795" y="4500299"/>
            <a:ext cx="3698417" cy="1161351"/>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26" name="Rectangle 25"/>
          <p:cNvSpPr/>
          <p:nvPr userDrawn="1"/>
        </p:nvSpPr>
        <p:spPr>
          <a:xfrm>
            <a:off x="457201"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27" name="Text Placeholder 11"/>
          <p:cNvSpPr>
            <a:spLocks noGrp="1"/>
          </p:cNvSpPr>
          <p:nvPr>
            <p:ph type="body" sz="quarter" idx="31" hasCustomPrompt="1"/>
          </p:nvPr>
        </p:nvSpPr>
        <p:spPr>
          <a:xfrm>
            <a:off x="621795" y="4161733"/>
            <a:ext cx="3698417" cy="319639"/>
          </a:xfrm>
          <a:prstGeom prst="rect">
            <a:avLst/>
          </a:prstGeom>
          <a:noFill/>
          <a:ln>
            <a:noFill/>
          </a:ln>
        </p:spPr>
        <p:txBody>
          <a:bodyPr wrap="square" lIns="91440" tIns="45720" rIns="91440" bIns="45720" anchor="t"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8" name="Content Placeholder 2"/>
          <p:cNvSpPr>
            <a:spLocks noGrp="1"/>
          </p:cNvSpPr>
          <p:nvPr>
            <p:ph sz="quarter" idx="32"/>
          </p:nvPr>
        </p:nvSpPr>
        <p:spPr>
          <a:xfrm>
            <a:off x="4789602" y="4500299"/>
            <a:ext cx="3698417" cy="1161351"/>
          </a:xfrm>
          <a:prstGeom prst="rect">
            <a:avLst/>
          </a:prstGeom>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p:txBody>
      </p:sp>
      <p:sp>
        <p:nvSpPr>
          <p:cNvPr id="29" name="Rectangle 28"/>
          <p:cNvSpPr/>
          <p:nvPr userDrawn="1"/>
        </p:nvSpPr>
        <p:spPr>
          <a:xfrm>
            <a:off x="4625013" y="4046985"/>
            <a:ext cx="4061791" cy="1803152"/>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t"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30" name="Text Placeholder 11"/>
          <p:cNvSpPr>
            <a:spLocks noGrp="1"/>
          </p:cNvSpPr>
          <p:nvPr>
            <p:ph type="body" sz="quarter" idx="33" hasCustomPrompt="1"/>
          </p:nvPr>
        </p:nvSpPr>
        <p:spPr>
          <a:xfrm>
            <a:off x="4789601" y="4161733"/>
            <a:ext cx="3698417" cy="319639"/>
          </a:xfrm>
          <a:prstGeom prst="rect">
            <a:avLst/>
          </a:prstGeom>
          <a:noFill/>
          <a:ln>
            <a:noFill/>
          </a:ln>
        </p:spPr>
        <p:txBody>
          <a:bodyPr wrap="square" lIns="91440" tIns="45720" rIns="91440" bIns="45720" anchor="t" anchorCtr="0">
            <a:spAutoFit/>
          </a:bodyPr>
          <a:lstStyle>
            <a:lvl1pPr marL="0" indent="0" algn="l">
              <a:spcBef>
                <a:spcPts val="0"/>
              </a:spcBef>
              <a:buNone/>
              <a:defRPr sz="1477"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3" name="Title 2"/>
          <p:cNvSpPr>
            <a:spLocks noGrp="1"/>
          </p:cNvSpPr>
          <p:nvPr>
            <p:ph type="title" hasCustomPrompt="1"/>
          </p:nvPr>
        </p:nvSpPr>
        <p:spPr/>
        <p:txBody>
          <a:bodyPr anchor="t"/>
          <a:lstStyle/>
          <a:p>
            <a:pPr lvl="0"/>
            <a:r>
              <a:rPr lang="en-US" dirty="0"/>
              <a:t>Comparison Box Title – Use Title Case Arial 24pt Bold</a:t>
            </a:r>
          </a:p>
        </p:txBody>
      </p:sp>
    </p:spTree>
    <p:extLst>
      <p:ext uri="{BB962C8B-B14F-4D97-AF65-F5344CB8AC3E}">
        <p14:creationId xmlns:p14="http://schemas.microsoft.com/office/powerpoint/2010/main" val="983311744"/>
      </p:ext>
    </p:extLst>
  </p:cSld>
  <p:clrMapOvr>
    <a:masterClrMapping/>
  </p:clrMapOvr>
  <p:transition>
    <p:wip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47"/>
            <a:ext cx="4005072"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20"/>
            <a:ext cx="4005072"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p:cNvSpPr>
            <a:spLocks noGrp="1"/>
          </p:cNvSpPr>
          <p:nvPr>
            <p:ph type="body" sz="quarter" idx="32" hasCustomPrompt="1"/>
          </p:nvPr>
        </p:nvSpPr>
        <p:spPr>
          <a:xfrm>
            <a:off x="4681728" y="2208747"/>
            <a:ext cx="4005072"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9" name="Content Placeholder 2"/>
          <p:cNvSpPr>
            <a:spLocks noGrp="1"/>
          </p:cNvSpPr>
          <p:nvPr>
            <p:ph sz="quarter" idx="33"/>
          </p:nvPr>
        </p:nvSpPr>
        <p:spPr>
          <a:xfrm>
            <a:off x="4681728" y="2485733"/>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11"/>
          <p:cNvSpPr>
            <a:spLocks noGrp="1"/>
          </p:cNvSpPr>
          <p:nvPr>
            <p:ph type="body" sz="quarter" idx="34" hasCustomPrompt="1"/>
          </p:nvPr>
        </p:nvSpPr>
        <p:spPr>
          <a:xfrm>
            <a:off x="4681728" y="4059220"/>
            <a:ext cx="4005072"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31" name="Content Placeholder 2"/>
          <p:cNvSpPr>
            <a:spLocks noGrp="1"/>
          </p:cNvSpPr>
          <p:nvPr>
            <p:ph sz="quarter" idx="35"/>
          </p:nvPr>
        </p:nvSpPr>
        <p:spPr>
          <a:xfrm>
            <a:off x="4681728" y="4336209"/>
            <a:ext cx="4005072"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13" name="Text Placeholder 12"/>
          <p:cNvSpPr>
            <a:spLocks noGrp="1"/>
          </p:cNvSpPr>
          <p:nvPr>
            <p:ph type="body" sz="quarter" idx="16" hasCustomPrompt="1"/>
          </p:nvPr>
        </p:nvSpPr>
        <p:spPr bwMode="auto">
          <a:xfrm>
            <a:off x="223339" y="6194512"/>
            <a:ext cx="8692067" cy="282488"/>
          </a:xfrm>
          <a:prstGeom prst="rect">
            <a:avLst/>
          </a:prstGeom>
        </p:spPr>
        <p:txBody>
          <a:bodyPr vert="horz" wrap="square" lIns="91440" tIns="45720" rIns="91440" bIns="45720" rtlCol="0" anchor="b" anchorCtr="0">
            <a:noAutofit/>
          </a:bodyPr>
          <a:lstStyle>
            <a:lvl1pPr marL="0" indent="0">
              <a:buNone/>
              <a:defRPr lang="en-US" sz="738" dirty="0" smtClean="0">
                <a:solidFill>
                  <a:srgbClr val="000000"/>
                </a:solidFill>
                <a:cs typeface="Arial" pitchFamily="34" charset="0"/>
              </a:defRPr>
            </a:lvl1pPr>
          </a:lstStyle>
          <a:p>
            <a:pPr lvl="0">
              <a:lnSpc>
                <a:spcPct val="90000"/>
              </a:lnSpc>
              <a:spcBef>
                <a:spcPts val="185"/>
              </a:spcBef>
            </a:pPr>
            <a:r>
              <a:rPr lang="en-US" dirty="0"/>
              <a:t>Source placeholder; Arial 8pt. Publication Names are Italicized</a:t>
            </a:r>
          </a:p>
        </p:txBody>
      </p:sp>
    </p:spTree>
    <p:extLst>
      <p:ext uri="{BB962C8B-B14F-4D97-AF65-F5344CB8AC3E}">
        <p14:creationId xmlns:p14="http://schemas.microsoft.com/office/powerpoint/2010/main" val="149304931"/>
      </p:ext>
    </p:extLst>
  </p:cSld>
  <p:clrMapOvr>
    <a:masterClrMapping/>
  </p:clrMapOvr>
  <p:transition>
    <p:wip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x2 Compare">
    <p:spTree>
      <p:nvGrpSpPr>
        <p:cNvPr id="1" name=""/>
        <p:cNvGrpSpPr/>
        <p:nvPr/>
      </p:nvGrpSpPr>
      <p:grpSpPr>
        <a:xfrm>
          <a:off x="0" y="0"/>
          <a:ext cx="0" cy="0"/>
          <a:chOff x="0" y="0"/>
          <a:chExt cx="0" cy="0"/>
        </a:xfrm>
      </p:grpSpPr>
      <p:sp>
        <p:nvSpPr>
          <p:cNvPr id="11" name="Text Placeholder 11"/>
          <p:cNvSpPr>
            <a:spLocks noGrp="1"/>
          </p:cNvSpPr>
          <p:nvPr>
            <p:ph type="body" sz="quarter" idx="23" hasCustomPrompt="1"/>
          </p:nvPr>
        </p:nvSpPr>
        <p:spPr>
          <a:xfrm>
            <a:off x="228600" y="1200090"/>
            <a:ext cx="8686800" cy="400110"/>
          </a:xfrm>
          <a:prstGeom prst="rect">
            <a:avLst/>
          </a:prstGeom>
        </p:spPr>
        <p:txBody>
          <a:bodyPr lIns="91440" tIns="45720" rIns="91440" bIns="45720" anchor="t">
            <a:noAutofit/>
          </a:bodyPr>
          <a:lstStyle>
            <a:lvl1pPr marL="0" indent="0">
              <a:spcBef>
                <a:spcPts val="0"/>
              </a:spcBef>
              <a:buNone/>
              <a:defRPr sz="1846" b="0" baseline="0">
                <a:solidFill>
                  <a:schemeClr val="accent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Comparison Box Subtitle – Use Title Case Arial 20pt</a:t>
            </a:r>
          </a:p>
        </p:txBody>
      </p:sp>
      <p:sp>
        <p:nvSpPr>
          <p:cNvPr id="14" name="Text Placeholder 11"/>
          <p:cNvSpPr>
            <a:spLocks noGrp="1"/>
          </p:cNvSpPr>
          <p:nvPr>
            <p:ph type="body" sz="quarter" idx="11" hasCustomPrompt="1"/>
          </p:nvPr>
        </p:nvSpPr>
        <p:spPr>
          <a:xfrm>
            <a:off x="457200" y="2208747"/>
            <a:ext cx="2624328"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7" name="Content Placeholder 2"/>
          <p:cNvSpPr>
            <a:spLocks noGrp="1"/>
          </p:cNvSpPr>
          <p:nvPr>
            <p:ph sz="quarter" idx="17"/>
          </p:nvPr>
        </p:nvSpPr>
        <p:spPr>
          <a:xfrm>
            <a:off x="457200"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1"/>
          <p:cNvSpPr>
            <a:spLocks noGrp="1"/>
          </p:cNvSpPr>
          <p:nvPr>
            <p:ph type="body" sz="quarter" idx="24" hasCustomPrompt="1"/>
          </p:nvPr>
        </p:nvSpPr>
        <p:spPr>
          <a:xfrm>
            <a:off x="6057900" y="2208747"/>
            <a:ext cx="2624328"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19" name="Content Placeholder 2"/>
          <p:cNvSpPr>
            <a:spLocks noGrp="1"/>
          </p:cNvSpPr>
          <p:nvPr>
            <p:ph sz="quarter" idx="25"/>
          </p:nvPr>
        </p:nvSpPr>
        <p:spPr>
          <a:xfrm>
            <a:off x="6057900" y="2485733"/>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1"/>
          <p:cNvSpPr>
            <a:spLocks noGrp="1"/>
          </p:cNvSpPr>
          <p:nvPr>
            <p:ph type="body" sz="quarter" idx="27" hasCustomPrompt="1"/>
          </p:nvPr>
        </p:nvSpPr>
        <p:spPr>
          <a:xfrm>
            <a:off x="3263329" y="2208747"/>
            <a:ext cx="2624328"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1" name="Content Placeholder 2"/>
          <p:cNvSpPr>
            <a:spLocks noGrp="1"/>
          </p:cNvSpPr>
          <p:nvPr>
            <p:ph sz="quarter" idx="28"/>
          </p:nvPr>
        </p:nvSpPr>
        <p:spPr>
          <a:xfrm>
            <a:off x="3263329" y="2485733"/>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11"/>
          <p:cNvSpPr>
            <a:spLocks noGrp="1"/>
          </p:cNvSpPr>
          <p:nvPr>
            <p:ph type="body" sz="quarter" idx="30" hasCustomPrompt="1"/>
          </p:nvPr>
        </p:nvSpPr>
        <p:spPr>
          <a:xfrm>
            <a:off x="457200" y="4059220"/>
            <a:ext cx="2624328"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3" name="Content Placeholder 2"/>
          <p:cNvSpPr>
            <a:spLocks noGrp="1"/>
          </p:cNvSpPr>
          <p:nvPr>
            <p:ph sz="quarter" idx="31"/>
          </p:nvPr>
        </p:nvSpPr>
        <p:spPr>
          <a:xfrm>
            <a:off x="457200"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p:cNvSpPr>
            <a:spLocks noGrp="1"/>
          </p:cNvSpPr>
          <p:nvPr>
            <p:ph type="body" sz="quarter" idx="32" hasCustomPrompt="1"/>
          </p:nvPr>
        </p:nvSpPr>
        <p:spPr>
          <a:xfrm>
            <a:off x="6057900" y="4059220"/>
            <a:ext cx="2624328"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5" name="Content Placeholder 2"/>
          <p:cNvSpPr>
            <a:spLocks noGrp="1"/>
          </p:cNvSpPr>
          <p:nvPr>
            <p:ph sz="quarter" idx="33"/>
          </p:nvPr>
        </p:nvSpPr>
        <p:spPr>
          <a:xfrm>
            <a:off x="6057900" y="4336209"/>
            <a:ext cx="2624328"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p:cNvSpPr>
            <a:spLocks noGrp="1"/>
          </p:cNvSpPr>
          <p:nvPr>
            <p:ph type="body" sz="quarter" idx="34" hasCustomPrompt="1"/>
          </p:nvPr>
        </p:nvSpPr>
        <p:spPr>
          <a:xfrm>
            <a:off x="3263329" y="4059220"/>
            <a:ext cx="2624328" cy="262829"/>
          </a:xfrm>
          <a:prstGeom prst="rect">
            <a:avLst/>
          </a:prstGeom>
          <a:solidFill>
            <a:schemeClr val="tx1"/>
          </a:solidFill>
        </p:spPr>
        <p:txBody>
          <a:bodyPr lIns="91440" tIns="45720" rIns="91440" bIns="45720" anchor="t" anchorCtr="0">
            <a:spAutoFit/>
          </a:bodyPr>
          <a:lstStyle>
            <a:lvl1pPr marL="0" indent="0" algn="ctr">
              <a:spcBef>
                <a:spcPts val="0"/>
              </a:spcBef>
              <a:buNone/>
              <a:defRPr sz="1108" b="0" baseline="0">
                <a:solidFill>
                  <a:schemeClr val="bg1"/>
                </a:solidFill>
              </a:defRPr>
            </a:lvl1pPr>
            <a:lvl2pPr marL="218347" indent="0">
              <a:buNone/>
              <a:defRPr/>
            </a:lvl2pPr>
            <a:lvl3pPr marL="370751" indent="0">
              <a:buNone/>
              <a:defRPr/>
            </a:lvl3pPr>
            <a:lvl4pPr marL="524621" indent="0">
              <a:buNone/>
              <a:defRPr/>
            </a:lvl4pPr>
            <a:lvl5pPr marL="473331" indent="0">
              <a:buNone/>
              <a:defRPr/>
            </a:lvl5pPr>
          </a:lstStyle>
          <a:p>
            <a:pPr lvl="0"/>
            <a:r>
              <a:rPr lang="en-US" dirty="0"/>
              <a:t>Title Header</a:t>
            </a:r>
          </a:p>
        </p:txBody>
      </p:sp>
      <p:sp>
        <p:nvSpPr>
          <p:cNvPr id="27" name="Content Placeholder 2"/>
          <p:cNvSpPr>
            <a:spLocks noGrp="1"/>
          </p:cNvSpPr>
          <p:nvPr>
            <p:ph sz="quarter" idx="35"/>
          </p:nvPr>
        </p:nvSpPr>
        <p:spPr>
          <a:xfrm>
            <a:off x="3263329" y="4336209"/>
            <a:ext cx="2628900" cy="1417320"/>
          </a:xfrm>
          <a:prstGeom prst="rect">
            <a:avLst/>
          </a:prstGeom>
          <a:solidFill>
            <a:schemeClr val="accent2">
              <a:lumMod val="20000"/>
              <a:lumOff val="80000"/>
            </a:schemeClr>
          </a:solidFill>
        </p:spPr>
        <p:txBody>
          <a:bodyPr vert="horz" lIns="91440" tIns="45720" rIns="91440" bIns="45720" rtlCol="0">
            <a:noAutofit/>
          </a:bodyPr>
          <a:lstStyle>
            <a:lvl1pPr>
              <a:defRPr lang="en-US" sz="1108" dirty="0" smtClean="0"/>
            </a:lvl1pPr>
            <a:lvl2pPr>
              <a:defRPr lang="en-US" sz="1108" dirty="0" smtClean="0"/>
            </a:lvl2pPr>
            <a:lvl3pPr>
              <a:defRPr lang="en-US" sz="1108" dirty="0" smtClean="0"/>
            </a:lvl3pPr>
            <a:lvl4pPr>
              <a:defRPr lang="en-US" sz="1108" dirty="0" smtClean="0"/>
            </a:lvl4pPr>
            <a:lvl5pPr>
              <a:defRPr lang="en-US" sz="1108"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p:txBody>
          <a:bodyPr anchor="t"/>
          <a:lstStyle/>
          <a:p>
            <a:pPr lvl="0"/>
            <a:r>
              <a:rPr lang="en-US" dirty="0"/>
              <a:t>Comparison Box Title – Use Title Case Arial 24pt Bold</a:t>
            </a:r>
          </a:p>
        </p:txBody>
      </p:sp>
      <p:sp>
        <p:nvSpPr>
          <p:cNvPr id="28" name="Text Placeholder 12"/>
          <p:cNvSpPr>
            <a:spLocks noGrp="1"/>
          </p:cNvSpPr>
          <p:nvPr>
            <p:ph type="body" sz="quarter" idx="16" hasCustomPrompt="1"/>
          </p:nvPr>
        </p:nvSpPr>
        <p:spPr bwMode="auto">
          <a:xfrm>
            <a:off x="223339" y="6194512"/>
            <a:ext cx="8692067" cy="282488"/>
          </a:xfrm>
          <a:prstGeom prst="rect">
            <a:avLst/>
          </a:prstGeom>
        </p:spPr>
        <p:txBody>
          <a:bodyPr vert="horz" wrap="square" lIns="91440" tIns="45720" rIns="91440" bIns="45720" rtlCol="0" anchor="b" anchorCtr="0">
            <a:noAutofit/>
          </a:bodyPr>
          <a:lstStyle>
            <a:lvl1pPr marL="0" indent="0">
              <a:buNone/>
              <a:defRPr lang="en-US" sz="738" dirty="0" smtClean="0">
                <a:solidFill>
                  <a:srgbClr val="000000"/>
                </a:solidFill>
                <a:cs typeface="Arial" pitchFamily="34" charset="0"/>
              </a:defRPr>
            </a:lvl1pPr>
          </a:lstStyle>
          <a:p>
            <a:pPr lvl="0">
              <a:lnSpc>
                <a:spcPct val="90000"/>
              </a:lnSpc>
              <a:spcBef>
                <a:spcPts val="185"/>
              </a:spcBef>
            </a:pPr>
            <a:r>
              <a:rPr lang="en-US" dirty="0"/>
              <a:t>Source placeholder; Arial 8pt. Publication Names are Italicized</a:t>
            </a:r>
          </a:p>
        </p:txBody>
      </p:sp>
    </p:spTree>
    <p:extLst>
      <p:ext uri="{BB962C8B-B14F-4D97-AF65-F5344CB8AC3E}">
        <p14:creationId xmlns:p14="http://schemas.microsoft.com/office/powerpoint/2010/main" val="452301973"/>
      </p:ext>
    </p:extLst>
  </p:cSld>
  <p:clrMapOvr>
    <a:masterClrMapping/>
  </p:clrMapOvr>
  <p:transition>
    <p:wip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sclosure">
    <p:spTree>
      <p:nvGrpSpPr>
        <p:cNvPr id="1" name=""/>
        <p:cNvGrpSpPr/>
        <p:nvPr/>
      </p:nvGrpSpPr>
      <p:grpSpPr>
        <a:xfrm>
          <a:off x="0" y="0"/>
          <a:ext cx="0" cy="0"/>
          <a:chOff x="0" y="0"/>
          <a:chExt cx="0" cy="0"/>
        </a:xfrm>
      </p:grpSpPr>
      <p:sp>
        <p:nvSpPr>
          <p:cNvPr id="14" name="Content Placeholder 2"/>
          <p:cNvSpPr>
            <a:spLocks noGrp="1"/>
          </p:cNvSpPr>
          <p:nvPr>
            <p:ph sz="quarter" idx="17" hasCustomPrompt="1"/>
          </p:nvPr>
        </p:nvSpPr>
        <p:spPr>
          <a:xfrm>
            <a:off x="228600" y="1601860"/>
            <a:ext cx="8686800" cy="4570340"/>
          </a:xfrm>
          <a:prstGeom prst="rect">
            <a:avLst/>
          </a:prstGeom>
        </p:spPr>
        <p:txBody>
          <a:bodyPr lIns="91440" tIns="45720" rIns="91440" bIns="45720" anchor="t">
            <a:noAutofit/>
          </a:bodyPr>
          <a:lstStyle>
            <a:lvl1pPr marL="0" indent="0">
              <a:buNone/>
              <a:defRPr sz="1292" baseline="0">
                <a:solidFill>
                  <a:schemeClr val="bg2"/>
                </a:solidFill>
              </a:defRPr>
            </a:lvl1pPr>
          </a:lstStyle>
          <a:p>
            <a:pPr marL="0" indent="0">
              <a:buNone/>
            </a:pPr>
            <a:r>
              <a:rPr lang="en-US" sz="1108" dirty="0"/>
              <a:t>Click to edit text</a:t>
            </a:r>
          </a:p>
        </p:txBody>
      </p:sp>
      <p:sp>
        <p:nvSpPr>
          <p:cNvPr id="2" name="Title 1"/>
          <p:cNvSpPr>
            <a:spLocks noGrp="1"/>
          </p:cNvSpPr>
          <p:nvPr>
            <p:ph type="title" hasCustomPrompt="1"/>
          </p:nvPr>
        </p:nvSpPr>
        <p:spPr/>
        <p:txBody>
          <a:bodyPr anchor="t"/>
          <a:lstStyle>
            <a:lvl1pPr>
              <a:defRPr>
                <a:solidFill>
                  <a:schemeClr val="bg2"/>
                </a:solidFill>
              </a:defRPr>
            </a:lvl1pPr>
          </a:lstStyle>
          <a:p>
            <a:pPr lvl="0"/>
            <a:r>
              <a:rPr lang="en-US" dirty="0"/>
              <a:t>Disclosure</a:t>
            </a:r>
          </a:p>
        </p:txBody>
      </p:sp>
    </p:spTree>
    <p:extLst>
      <p:ext uri="{BB962C8B-B14F-4D97-AF65-F5344CB8AC3E}">
        <p14:creationId xmlns:p14="http://schemas.microsoft.com/office/powerpoint/2010/main" val="1141700847"/>
      </p:ext>
    </p:extLst>
  </p:cSld>
  <p:clrMapOvr>
    <a:masterClrMapping/>
  </p:clrMapOvr>
  <p:transition>
    <p:wip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End Page">
    <p:spTree>
      <p:nvGrpSpPr>
        <p:cNvPr id="1" name=""/>
        <p:cNvGrpSpPr/>
        <p:nvPr/>
      </p:nvGrpSpPr>
      <p:grpSpPr>
        <a:xfrm>
          <a:off x="0" y="0"/>
          <a:ext cx="0" cy="0"/>
          <a:chOff x="0" y="0"/>
          <a:chExt cx="0" cy="0"/>
        </a:xfrm>
      </p:grpSpPr>
      <p:pic>
        <p:nvPicPr>
          <p:cNvPr id="3" name="Picture 2" descr="bnym_invested_4cp_pos GOL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37515" y="3051813"/>
            <a:ext cx="3268980" cy="754381"/>
          </a:xfrm>
          <a:prstGeom prst="rect">
            <a:avLst/>
          </a:prstGeom>
        </p:spPr>
      </p:pic>
    </p:spTree>
    <p:extLst>
      <p:ext uri="{BB962C8B-B14F-4D97-AF65-F5344CB8AC3E}">
        <p14:creationId xmlns:p14="http://schemas.microsoft.com/office/powerpoint/2010/main" val="2645269665"/>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image" Target="../media/image1.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image" Target="../media/image1.png"/><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image" Target="../media/image1.png"/><Relationship Id="rId5" Type="http://schemas.openxmlformats.org/officeDocument/2006/relationships/slideLayout" Target="../slideLayouts/slideLayout104.xml"/><Relationship Id="rId10"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3" Type="http://schemas.openxmlformats.org/officeDocument/2006/relationships/slideLayout" Target="../slideLayouts/slideLayout111.xml"/><Relationship Id="rId21" Type="http://schemas.openxmlformats.org/officeDocument/2006/relationships/image" Target="../media/image14.png"/><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image" Target="../media/image13.png"/><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19" Type="http://schemas.openxmlformats.org/officeDocument/2006/relationships/theme" Target="../theme/theme5.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47" Type="http://schemas.openxmlformats.org/officeDocument/2006/relationships/image" Target="../media/image1.png"/><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slideLayout" Target="../slideLayouts/slideLayout171.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slideLayout" Target="../slideLayouts/slideLayout170.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46" Type="http://schemas.openxmlformats.org/officeDocument/2006/relationships/theme" Target="../theme/theme6.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slideLayout" Target="../slideLayouts/slideLayout210.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42" Type="http://schemas.openxmlformats.org/officeDocument/2006/relationships/slideLayout" Target="../slideLayouts/slideLayout213.xml"/><Relationship Id="rId47" Type="http://schemas.openxmlformats.org/officeDocument/2006/relationships/slideLayout" Target="../slideLayouts/slideLayout218.xml"/><Relationship Id="rId50" Type="http://schemas.openxmlformats.org/officeDocument/2006/relationships/slideLayout" Target="../slideLayouts/slideLayout221.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40" Type="http://schemas.openxmlformats.org/officeDocument/2006/relationships/slideLayout" Target="../slideLayouts/slideLayout211.xml"/><Relationship Id="rId45" Type="http://schemas.openxmlformats.org/officeDocument/2006/relationships/slideLayout" Target="../slideLayouts/slideLayout216.xml"/><Relationship Id="rId53" Type="http://schemas.openxmlformats.org/officeDocument/2006/relationships/image" Target="../media/image1.png"/><Relationship Id="rId5" Type="http://schemas.openxmlformats.org/officeDocument/2006/relationships/slideLayout" Target="../slideLayouts/slideLayout176.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4" Type="http://schemas.openxmlformats.org/officeDocument/2006/relationships/slideLayout" Target="../slideLayouts/slideLayout215.xml"/><Relationship Id="rId52" Type="http://schemas.openxmlformats.org/officeDocument/2006/relationships/theme" Target="../theme/theme7.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 Id="rId43" Type="http://schemas.openxmlformats.org/officeDocument/2006/relationships/slideLayout" Target="../slideLayouts/slideLayout214.xml"/><Relationship Id="rId48" Type="http://schemas.openxmlformats.org/officeDocument/2006/relationships/slideLayout" Target="../slideLayouts/slideLayout219.xml"/><Relationship Id="rId8" Type="http://schemas.openxmlformats.org/officeDocument/2006/relationships/slideLayout" Target="../slideLayouts/slideLayout179.xml"/><Relationship Id="rId51" Type="http://schemas.openxmlformats.org/officeDocument/2006/relationships/slideLayout" Target="../slideLayouts/slideLayout222.xml"/><Relationship Id="rId3" Type="http://schemas.openxmlformats.org/officeDocument/2006/relationships/slideLayout" Target="../slideLayouts/slideLayout174.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46" Type="http://schemas.openxmlformats.org/officeDocument/2006/relationships/slideLayout" Target="../slideLayouts/slideLayout217.xml"/><Relationship Id="rId20" Type="http://schemas.openxmlformats.org/officeDocument/2006/relationships/slideLayout" Target="../slideLayouts/slideLayout191.xml"/><Relationship Id="rId41" Type="http://schemas.openxmlformats.org/officeDocument/2006/relationships/slideLayout" Target="../slideLayouts/slideLayout212.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49" Type="http://schemas.openxmlformats.org/officeDocument/2006/relationships/slideLayout" Target="../slideLayouts/slideLayout22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image" Target="../media/image1.png"/><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41" Type="http://schemas.openxmlformats.org/officeDocument/2006/relationships/theme" Target="../theme/theme8.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8" Type="http://schemas.openxmlformats.org/officeDocument/2006/relationships/slideLayout" Target="../slideLayouts/slideLayout23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0" name="TextBox 9"/>
          <p:cNvSpPr txBox="1"/>
          <p:nvPr userDrawn="1"/>
        </p:nvSpPr>
        <p:spPr bwMode="auto">
          <a:xfrm>
            <a:off x="226374"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2" name="Title Placeholder 1"/>
          <p:cNvSpPr>
            <a:spLocks noGrp="1"/>
          </p:cNvSpPr>
          <p:nvPr>
            <p:ph type="title"/>
          </p:nvPr>
        </p:nvSpPr>
        <p:spPr>
          <a:xfrm>
            <a:off x="226374" y="457202"/>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userDrawn="1"/>
        </p:nvSpPr>
        <p:spPr bwMode="auto">
          <a:xfrm>
            <a:off x="683569"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4" name="Text Placeholder 3"/>
          <p:cNvSpPr>
            <a:spLocks noGrp="1"/>
          </p:cNvSpPr>
          <p:nvPr>
            <p:ph type="body" idx="1"/>
          </p:nvPr>
        </p:nvSpPr>
        <p:spPr>
          <a:xfrm>
            <a:off x="228600"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39"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3881269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700" r:id="rId37"/>
  </p:sldLayoutIdLst>
  <p:transition>
    <p:wipe/>
  </p:transition>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8" userDrawn="1">
          <p15:clr>
            <a:srgbClr val="F26B43"/>
          </p15:clr>
        </p15:guide>
        <p15:guide id="3" orient="horz" pos="288" userDrawn="1">
          <p15:clr>
            <a:srgbClr val="F26B43"/>
          </p15:clr>
        </p15:guide>
        <p15:guide id="4" pos="192" userDrawn="1">
          <p15:clr>
            <a:srgbClr val="F26B43"/>
          </p15:clr>
        </p15:guide>
        <p15:guide id="5" pos="7488" userDrawn="1">
          <p15:clr>
            <a:srgbClr val="F26B43"/>
          </p15:clr>
        </p15:guide>
        <p15:guide id="6" orient="horz" pos="38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0" name="TextBox 9"/>
          <p:cNvSpPr txBox="1"/>
          <p:nvPr userDrawn="1"/>
        </p:nvSpPr>
        <p:spPr bwMode="auto">
          <a:xfrm>
            <a:off x="226375"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2" name="Title Placeholder 1"/>
          <p:cNvSpPr>
            <a:spLocks noGrp="1"/>
          </p:cNvSpPr>
          <p:nvPr>
            <p:ph type="title"/>
          </p:nvPr>
        </p:nvSpPr>
        <p:spPr>
          <a:xfrm>
            <a:off x="226378" y="457204"/>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userDrawn="1"/>
        </p:nvSpPr>
        <p:spPr bwMode="auto">
          <a:xfrm>
            <a:off x="683573"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4" name="Text Placeholder 3"/>
          <p:cNvSpPr>
            <a:spLocks noGrp="1"/>
          </p:cNvSpPr>
          <p:nvPr>
            <p:ph type="body" idx="1"/>
          </p:nvPr>
        </p:nvSpPr>
        <p:spPr>
          <a:xfrm>
            <a:off x="228604"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3706374002"/>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ransition>
    <p:wipe/>
  </p:transition>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328">
          <p15:clr>
            <a:srgbClr val="F26B43"/>
          </p15:clr>
        </p15:guide>
        <p15:guide id="3" orient="horz" pos="288">
          <p15:clr>
            <a:srgbClr val="F26B43"/>
          </p15:clr>
        </p15:guide>
        <p15:guide id="4" pos="192">
          <p15:clr>
            <a:srgbClr val="F26B43"/>
          </p15:clr>
        </p15:guide>
        <p15:guide id="5" pos="7488">
          <p15:clr>
            <a:srgbClr val="F26B43"/>
          </p15:clr>
        </p15:guide>
        <p15:guide id="6" orient="horz" pos="38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algn="ctr">
              <a:lnSpc>
                <a:spcPct val="90000"/>
              </a:lnSpc>
            </a:pPr>
            <a:endParaRPr lang="en-US" sz="2215" b="1" dirty="0">
              <a:solidFill>
                <a:srgbClr val="FFFFFF"/>
              </a:solidFill>
            </a:endParaRPr>
          </a:p>
        </p:txBody>
      </p:sp>
      <p:sp>
        <p:nvSpPr>
          <p:cNvPr id="10" name="TextBox 9"/>
          <p:cNvSpPr txBox="1"/>
          <p:nvPr userDrawn="1"/>
        </p:nvSpPr>
        <p:spPr bwMode="auto">
          <a:xfrm>
            <a:off x="226375" y="6506526"/>
            <a:ext cx="411587" cy="347472"/>
          </a:xfrm>
          <a:prstGeom prst="rect">
            <a:avLst/>
          </a:prstGeom>
          <a:ln/>
        </p:spPr>
        <p:txBody>
          <a:bodyPr wrap="none" lIns="84406" tIns="42203" rIns="84406" bIns="42203"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923" b="1" smtClean="0">
                <a:solidFill>
                  <a:srgbClr val="FFFFFF"/>
                </a:solidFill>
              </a:rPr>
              <a:pPr>
                <a:lnSpc>
                  <a:spcPct val="95000"/>
                </a:lnSpc>
                <a:spcBef>
                  <a:spcPts val="0"/>
                </a:spcBef>
                <a:spcAft>
                  <a:spcPts val="0"/>
                </a:spcAft>
              </a:pPr>
              <a:t>‹#›</a:t>
            </a:fld>
            <a:endParaRPr lang="en-US" sz="923" b="1" dirty="0">
              <a:solidFill>
                <a:srgbClr val="FFFFFF"/>
              </a:solidFill>
            </a:endParaRPr>
          </a:p>
        </p:txBody>
      </p:sp>
      <p:sp>
        <p:nvSpPr>
          <p:cNvPr id="2" name="Title Placeholder 1"/>
          <p:cNvSpPr>
            <a:spLocks noGrp="1"/>
          </p:cNvSpPr>
          <p:nvPr>
            <p:ph type="title"/>
          </p:nvPr>
        </p:nvSpPr>
        <p:spPr>
          <a:xfrm>
            <a:off x="226379" y="457206"/>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userDrawn="1"/>
        </p:nvSpPr>
        <p:spPr bwMode="auto">
          <a:xfrm>
            <a:off x="683574" y="6580171"/>
            <a:ext cx="6358781" cy="200183"/>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738" i="1" dirty="0">
                <a:solidFill>
                  <a:srgbClr val="FFFFFF"/>
                </a:solidFill>
              </a:rPr>
              <a:t>Information Classification: Confidential</a:t>
            </a:r>
          </a:p>
        </p:txBody>
      </p:sp>
      <p:sp>
        <p:nvSpPr>
          <p:cNvPr id="4" name="Text Placeholder 3"/>
          <p:cNvSpPr>
            <a:spLocks noGrp="1"/>
          </p:cNvSpPr>
          <p:nvPr>
            <p:ph type="body" idx="1"/>
          </p:nvPr>
        </p:nvSpPr>
        <p:spPr>
          <a:xfrm>
            <a:off x="228605"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414389646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Lst>
  <p:transition>
    <p:wipe/>
  </p:transition>
  <p:txStyles>
    <p:titleStyle>
      <a:lvl1pPr algn="l" defTabSz="844083" rtl="0" eaLnBrk="1" latinLnBrk="0" hangingPunct="1">
        <a:lnSpc>
          <a:spcPct val="100000"/>
        </a:lnSpc>
        <a:spcBef>
          <a:spcPct val="0"/>
        </a:spcBef>
        <a:buNone/>
        <a:defRPr sz="2215" b="1" kern="1200">
          <a:solidFill>
            <a:srgbClr val="000000"/>
          </a:solidFill>
          <a:latin typeface="+mj-lt"/>
          <a:ea typeface="+mj-ea"/>
          <a:cs typeface="+mj-cs"/>
        </a:defRPr>
      </a:lvl1pPr>
    </p:titleStyle>
    <p:bodyStyle>
      <a:lvl1pPr marL="156801" indent="-156801" algn="l" defTabSz="844083" rtl="0" eaLnBrk="1" latinLnBrk="0" hangingPunct="1">
        <a:lnSpc>
          <a:spcPct val="100000"/>
        </a:lnSpc>
        <a:spcBef>
          <a:spcPts val="554"/>
        </a:spcBef>
        <a:buFont typeface="Arial" panose="020B0604020202020204" pitchFamily="34" charset="0"/>
        <a:buChar char="•"/>
        <a:defRPr lang="en-US" sz="1292" kern="1200" dirty="0" smtClean="0">
          <a:solidFill>
            <a:schemeClr val="bg2"/>
          </a:solidFill>
          <a:latin typeface="+mn-lt"/>
          <a:ea typeface="+mn-ea"/>
          <a:cs typeface="+mn-cs"/>
        </a:defRPr>
      </a:lvl1pPr>
      <a:lvl2pPr marL="317997" indent="-161196" algn="l" defTabSz="844083" rtl="0" eaLnBrk="1" latinLnBrk="0" hangingPunct="1">
        <a:lnSpc>
          <a:spcPct val="100000"/>
        </a:lnSpc>
        <a:spcBef>
          <a:spcPts val="554"/>
        </a:spcBef>
        <a:buClr>
          <a:schemeClr val="tx1"/>
        </a:buClr>
        <a:buFont typeface="Arial" panose="020B0604020202020204" pitchFamily="34" charset="0"/>
        <a:buChar char="–"/>
        <a:defRPr lang="en-US" sz="1292" kern="1200" dirty="0" smtClean="0">
          <a:solidFill>
            <a:schemeClr val="bg2"/>
          </a:solidFill>
          <a:latin typeface="+mn-lt"/>
          <a:ea typeface="+mn-ea"/>
          <a:cs typeface="+mn-cs"/>
        </a:defRPr>
      </a:lvl2pPr>
      <a:lvl3pPr marL="474796" indent="-156801" algn="l" defTabSz="844083" rtl="0" eaLnBrk="1" latinLnBrk="0" hangingPunct="1">
        <a:lnSpc>
          <a:spcPct val="100000"/>
        </a:lnSpc>
        <a:spcBef>
          <a:spcPts val="554"/>
        </a:spcBef>
        <a:buFont typeface="Arial" panose="020B0604020202020204" pitchFamily="34" charset="0"/>
        <a:buChar char="&gt;"/>
        <a:defRPr lang="en-US" sz="1292" kern="1200" dirty="0" smtClean="0">
          <a:solidFill>
            <a:schemeClr val="bg2"/>
          </a:solidFill>
          <a:latin typeface="+mn-lt"/>
          <a:ea typeface="+mn-ea"/>
          <a:cs typeface="+mn-cs"/>
        </a:defRPr>
      </a:lvl3pPr>
      <a:lvl4pPr marL="635993" indent="-161196" algn="l" defTabSz="844083" rtl="0" eaLnBrk="1" latinLnBrk="0" hangingPunct="1">
        <a:lnSpc>
          <a:spcPct val="100000"/>
        </a:lnSpc>
        <a:spcBef>
          <a:spcPts val="554"/>
        </a:spcBef>
        <a:buFont typeface="Wingdings" panose="05000000000000000000" pitchFamily="2" charset="2"/>
        <a:buChar char="§"/>
        <a:defRPr lang="en-US" sz="1292" kern="1200" dirty="0" smtClean="0">
          <a:solidFill>
            <a:schemeClr val="bg2"/>
          </a:solidFill>
          <a:latin typeface="+mn-lt"/>
          <a:ea typeface="+mn-ea"/>
          <a:cs typeface="+mn-cs"/>
        </a:defRPr>
      </a:lvl4pPr>
      <a:lvl5pPr marL="844083" indent="-208090" algn="l" defTabSz="844083" rtl="0" eaLnBrk="1" latinLnBrk="0" hangingPunct="1">
        <a:lnSpc>
          <a:spcPct val="100000"/>
        </a:lnSpc>
        <a:spcBef>
          <a:spcPts val="554"/>
        </a:spcBef>
        <a:buFont typeface="Arial" panose="020B0604020202020204" pitchFamily="34" charset="0"/>
        <a:buChar char="•"/>
        <a:defRPr lang="en-US" sz="1292" kern="1200" dirty="0">
          <a:solidFill>
            <a:schemeClr val="bg2"/>
          </a:solidFill>
          <a:latin typeface="+mn-lt"/>
          <a:ea typeface="+mn-ea"/>
          <a:cs typeface="+mn-cs"/>
        </a:defRPr>
      </a:lvl5pPr>
      <a:lvl6pPr marL="2321227"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6pPr>
      <a:lvl7pPr marL="2743269"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7pPr>
      <a:lvl8pPr marL="3165310"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8pPr>
      <a:lvl9pPr marL="3587351" indent="-211021" algn="l" defTabSz="844083" rtl="0" eaLnBrk="1" latinLnBrk="0" hangingPunct="1">
        <a:spcBef>
          <a:spcPct val="20000"/>
        </a:spcBef>
        <a:buFont typeface="Arial" pitchFamily="34" charset="0"/>
        <a:buChar char="•"/>
        <a:defRPr sz="1846"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p15:clr>
            <a:srgbClr val="F26B43"/>
          </p15:clr>
        </p15:guide>
        <p15:guide id="2" pos="7328">
          <p15:clr>
            <a:srgbClr val="F26B43"/>
          </p15:clr>
        </p15:guide>
        <p15:guide id="3" orient="horz" pos="288">
          <p15:clr>
            <a:srgbClr val="F26B43"/>
          </p15:clr>
        </p15:guide>
        <p15:guide id="4" pos="192">
          <p15:clr>
            <a:srgbClr val="F26B43"/>
          </p15:clr>
        </p15:guide>
        <p15:guide id="5" pos="7488">
          <p15:clr>
            <a:srgbClr val="F26B43"/>
          </p15:clr>
        </p15:guide>
        <p15:guide id="6" orient="horz" pos="38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0" name="TextBox 9"/>
          <p:cNvSpPr txBox="1"/>
          <p:nvPr userDrawn="1"/>
        </p:nvSpPr>
        <p:spPr bwMode="auto">
          <a:xfrm>
            <a:off x="226378"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2" name="Title Placeholder 1"/>
          <p:cNvSpPr>
            <a:spLocks noGrp="1"/>
          </p:cNvSpPr>
          <p:nvPr>
            <p:ph type="title"/>
          </p:nvPr>
        </p:nvSpPr>
        <p:spPr>
          <a:xfrm>
            <a:off x="226383" y="304800"/>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userDrawn="1"/>
        </p:nvSpPr>
        <p:spPr bwMode="auto">
          <a:xfrm>
            <a:off x="683578"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4" name="Text Placeholder 3"/>
          <p:cNvSpPr>
            <a:spLocks noGrp="1"/>
          </p:cNvSpPr>
          <p:nvPr>
            <p:ph type="body" idx="1"/>
          </p:nvPr>
        </p:nvSpPr>
        <p:spPr>
          <a:xfrm>
            <a:off x="228608"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543801" y="6588346"/>
            <a:ext cx="1360526" cy="171084"/>
          </a:xfrm>
          <a:prstGeom prst="rect">
            <a:avLst/>
          </a:prstGeom>
        </p:spPr>
      </p:pic>
    </p:spTree>
    <p:extLst>
      <p:ext uri="{BB962C8B-B14F-4D97-AF65-F5344CB8AC3E}">
        <p14:creationId xmlns:p14="http://schemas.microsoft.com/office/powerpoint/2010/main" val="29052411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8" userDrawn="1">
          <p15:clr>
            <a:srgbClr val="F26B43"/>
          </p15:clr>
        </p15:guide>
        <p15:guide id="3" orient="horz" pos="288" userDrawn="1">
          <p15:clr>
            <a:srgbClr val="F26B43"/>
          </p15:clr>
        </p15:guide>
        <p15:guide id="4" pos="192" userDrawn="1">
          <p15:clr>
            <a:srgbClr val="F26B43"/>
          </p15:clr>
        </p15:guide>
        <p15:guide id="5" pos="7488" userDrawn="1">
          <p15:clr>
            <a:srgbClr val="F26B43"/>
          </p15:clr>
        </p15:guide>
        <p15:guide id="6" orient="horz" pos="381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6" name="Rectangle 50"/>
          <p:cNvSpPr>
            <a:spLocks noChangeArrowheads="1"/>
          </p:cNvSpPr>
          <p:nvPr userDrawn="1"/>
        </p:nvSpPr>
        <p:spPr bwMode="auto">
          <a:xfrm>
            <a:off x="683573" y="6575105"/>
            <a:ext cx="6358781" cy="21031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10" name="TextBox 9"/>
          <p:cNvSpPr txBox="1"/>
          <p:nvPr/>
        </p:nvSpPr>
        <p:spPr bwMode="auto">
          <a:xfrm>
            <a:off x="226375" y="6506527"/>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mtClean="0">
                <a:solidFill>
                  <a:srgbClr val="FFFFFF"/>
                </a:solidFill>
              </a:rPr>
              <a:pPr>
                <a:lnSpc>
                  <a:spcPct val="95000"/>
                </a:lnSpc>
                <a:spcBef>
                  <a:spcPts val="0"/>
                </a:spcBef>
                <a:spcAft>
                  <a:spcPts val="0"/>
                </a:spcAft>
              </a:pPr>
              <a:t>‹#›</a:t>
            </a:fld>
            <a:endParaRPr lang="en-US" dirty="0">
              <a:solidFill>
                <a:srgbClr val="FFFFFF"/>
              </a:solidFill>
            </a:endParaRPr>
          </a:p>
        </p:txBody>
      </p:sp>
      <p:sp>
        <p:nvSpPr>
          <p:cNvPr id="2" name="Title Placeholder 1"/>
          <p:cNvSpPr>
            <a:spLocks noGrp="1"/>
          </p:cNvSpPr>
          <p:nvPr>
            <p:ph type="title"/>
          </p:nvPr>
        </p:nvSpPr>
        <p:spPr bwMode="auto">
          <a:xfrm>
            <a:off x="218769" y="458789"/>
            <a:ext cx="8706462" cy="424732"/>
          </a:xfrm>
          <a:prstGeom prst="rect">
            <a:avLst/>
          </a:prstGeom>
        </p:spPr>
        <p:txBody>
          <a:bodyPr vert="horz" wrap="square" lIns="0" tIns="0" rIns="0" bIns="0" rtlCol="0" anchor="b" anchorCtr="0">
            <a:noAutofit/>
          </a:bodyPr>
          <a:lstStyle/>
          <a:p>
            <a:r>
              <a:rPr lang="en-US" dirty="0"/>
              <a:t>Click to Edit Master Title Slide Arial Bold 18pt</a:t>
            </a:r>
          </a:p>
        </p:txBody>
      </p:sp>
      <p:sp>
        <p:nvSpPr>
          <p:cNvPr id="3" name="Text Placeholder 2"/>
          <p:cNvSpPr>
            <a:spLocks noGrp="1"/>
          </p:cNvSpPr>
          <p:nvPr>
            <p:ph type="body" idx="1"/>
          </p:nvPr>
        </p:nvSpPr>
        <p:spPr bwMode="auto">
          <a:xfrm>
            <a:off x="218314" y="1160748"/>
            <a:ext cx="8707373" cy="4932077"/>
          </a:xfrm>
          <a:prstGeom prst="rect">
            <a:avLst/>
          </a:prstGeom>
        </p:spPr>
        <p:txBody>
          <a:bodyPr vert="horz" wrap="square" lIns="0" tIns="0" rIns="0" bIns="0" rtlCol="0">
            <a:noAutofit/>
          </a:bodyPr>
          <a:lstStyle/>
          <a:p>
            <a:r>
              <a:rPr lang="en-GB" noProof="0" dirty="0"/>
              <a:t>Click to edit Master text styles Arial Regular 14pt</a:t>
            </a:r>
          </a:p>
          <a:p>
            <a:pPr lvl="1"/>
            <a:r>
              <a:rPr lang="en-GB" noProof="0" dirty="0"/>
              <a:t>Second sub-heading</a:t>
            </a:r>
          </a:p>
          <a:p>
            <a:pPr lvl="2"/>
            <a:r>
              <a:rPr lang="en-GB" noProof="0" dirty="0"/>
              <a:t>Copy is sentence style with no periods</a:t>
            </a:r>
          </a:p>
          <a:p>
            <a:pPr lvl="3"/>
            <a:r>
              <a:rPr lang="en-GB" noProof="0" dirty="0"/>
              <a:t>This is the first level bullet Arial 12pt</a:t>
            </a:r>
          </a:p>
          <a:p>
            <a:pPr lvl="4"/>
            <a:r>
              <a:rPr lang="en-GB" noProof="0" dirty="0"/>
              <a:t>Second level bullet Arial 12pt</a:t>
            </a:r>
          </a:p>
          <a:p>
            <a:pPr lvl="5"/>
            <a:r>
              <a:rPr lang="en-GB" noProof="0" dirty="0"/>
              <a:t>Third level bullet Arial 12pt</a:t>
            </a:r>
          </a:p>
          <a:p>
            <a:pPr lvl="6"/>
            <a:r>
              <a:rPr lang="en-GB" noProof="0" dirty="0"/>
              <a:t>Fourth level bullet Arial 12pt</a:t>
            </a:r>
          </a:p>
        </p:txBody>
      </p:sp>
      <p:grpSp>
        <p:nvGrpSpPr>
          <p:cNvPr id="12" name="Group 11"/>
          <p:cNvGrpSpPr/>
          <p:nvPr userDrawn="1"/>
        </p:nvGrpSpPr>
        <p:grpSpPr>
          <a:xfrm>
            <a:off x="7590349" y="6574199"/>
            <a:ext cx="1272298" cy="201845"/>
            <a:chOff x="7546030" y="6858000"/>
            <a:chExt cx="1378323" cy="201845"/>
          </a:xfrm>
        </p:grpSpPr>
        <p:pic>
          <p:nvPicPr>
            <p:cNvPr id="13" name="Picture 12"/>
            <p:cNvPicPr>
              <a:picLocks noChangeAspect="1"/>
            </p:cNvPicPr>
            <p:nvPr userDrawn="1"/>
          </p:nvPicPr>
          <p:blipFill rotWithShape="1">
            <a:blip r:embed="rId20" cstate="print">
              <a:extLst>
                <a:ext uri="{28A0092B-C50C-407E-A947-70E740481C1C}">
                  <a14:useLocalDpi xmlns:a14="http://schemas.microsoft.com/office/drawing/2010/main" val="0"/>
                </a:ext>
              </a:extLst>
            </a:blip>
            <a:srcRect t="67498"/>
            <a:stretch/>
          </p:blipFill>
          <p:spPr>
            <a:xfrm>
              <a:off x="7772400" y="6895042"/>
              <a:ext cx="1151953" cy="127760"/>
            </a:xfrm>
            <a:prstGeom prst="rect">
              <a:avLst/>
            </a:prstGeom>
          </p:spPr>
        </p:pic>
        <p:pic>
          <p:nvPicPr>
            <p:cNvPr id="14" name="Picture 13"/>
            <p:cNvPicPr>
              <a:picLocks noChangeAspect="1"/>
            </p:cNvPicPr>
            <p:nvPr userDrawn="1"/>
          </p:nvPicPr>
          <p:blipFill rotWithShape="1">
            <a:blip r:embed="rId21" cstate="print">
              <a:extLst>
                <a:ext uri="{28A0092B-C50C-407E-A947-70E740481C1C}">
                  <a14:useLocalDpi xmlns:a14="http://schemas.microsoft.com/office/drawing/2010/main" val="0"/>
                </a:ext>
              </a:extLst>
            </a:blip>
            <a:srcRect t="-12642" r="71681" b="39364"/>
            <a:stretch/>
          </p:blipFill>
          <p:spPr>
            <a:xfrm>
              <a:off x="7546030" y="6858000"/>
              <a:ext cx="228600" cy="201845"/>
            </a:xfrm>
            <a:prstGeom prst="rect">
              <a:avLst/>
            </a:prstGeom>
          </p:spPr>
        </p:pic>
      </p:grpSp>
    </p:spTree>
    <p:extLst>
      <p:ext uri="{BB962C8B-B14F-4D97-AF65-F5344CB8AC3E}">
        <p14:creationId xmlns:p14="http://schemas.microsoft.com/office/powerpoint/2010/main" val="113380148"/>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Lst>
  <p:transition>
    <p:wipe/>
  </p:transition>
  <p:txStyles>
    <p:titleStyle>
      <a:lvl1pPr algn="l" defTabSz="914400" rtl="0" eaLnBrk="1" latinLnBrk="0" hangingPunct="1">
        <a:lnSpc>
          <a:spcPct val="100000"/>
        </a:lnSpc>
        <a:spcBef>
          <a:spcPct val="0"/>
        </a:spcBef>
        <a:buNone/>
        <a:defRPr sz="1800" b="1" kern="1200">
          <a:solidFill>
            <a:srgbClr val="000000"/>
          </a:solidFill>
          <a:latin typeface="+mj-lt"/>
          <a:ea typeface="+mj-ea"/>
          <a:cs typeface="+mj-cs"/>
        </a:defRPr>
      </a:lvl1pPr>
    </p:titleStyle>
    <p:bodyStyle>
      <a:lvl1pPr marL="0" indent="0" algn="l" defTabSz="914400" rtl="0" eaLnBrk="1" latinLnBrk="0" hangingPunct="1">
        <a:lnSpc>
          <a:spcPct val="100000"/>
        </a:lnSpc>
        <a:spcBef>
          <a:spcPts val="600"/>
        </a:spcBef>
        <a:buFont typeface="Arial" pitchFamily="34" charset="0"/>
        <a:buNone/>
        <a:defRPr sz="1200" b="1" kern="1200">
          <a:solidFill>
            <a:schemeClr val="accent1"/>
          </a:solidFill>
          <a:latin typeface="+mn-lt"/>
          <a:ea typeface="+mn-ea"/>
          <a:cs typeface="+mn-cs"/>
        </a:defRPr>
      </a:lvl1pPr>
      <a:lvl2pPr marL="0" indent="0" algn="l" defTabSz="914400" rtl="0" eaLnBrk="1" latinLnBrk="0" hangingPunct="1">
        <a:lnSpc>
          <a:spcPct val="100000"/>
        </a:lnSpc>
        <a:spcBef>
          <a:spcPts val="600"/>
        </a:spcBef>
        <a:buFont typeface="Wingdings" charset="2"/>
        <a:buNone/>
        <a:defRPr sz="1200" b="1" kern="1200">
          <a:solidFill>
            <a:schemeClr val="tx1"/>
          </a:solidFill>
          <a:latin typeface="+mn-lt"/>
          <a:ea typeface="+mn-ea"/>
          <a:cs typeface="+mn-cs"/>
        </a:defRPr>
      </a:lvl2pPr>
      <a:lvl3pPr marL="0" indent="0" algn="l" defTabSz="914400" rtl="0" eaLnBrk="1" latinLnBrk="0" hangingPunct="1">
        <a:lnSpc>
          <a:spcPct val="100000"/>
        </a:lnSpc>
        <a:spcBef>
          <a:spcPts val="600"/>
        </a:spcBef>
        <a:buFont typeface="Wingdings" panose="05000000000000000000" pitchFamily="2" charset="2"/>
        <a:buNone/>
        <a:defRPr sz="1200" kern="1200">
          <a:solidFill>
            <a:srgbClr val="000000"/>
          </a:solidFill>
          <a:latin typeface="+mn-lt"/>
          <a:ea typeface="+mn-ea"/>
          <a:cs typeface="+mn-cs"/>
        </a:defRPr>
      </a:lvl3pPr>
      <a:lvl4pPr marL="179388" indent="-179388" algn="l" defTabSz="914400" rtl="0" eaLnBrk="1" latinLnBrk="0" hangingPunct="1">
        <a:lnSpc>
          <a:spcPct val="100000"/>
        </a:lnSpc>
        <a:spcBef>
          <a:spcPts val="600"/>
        </a:spcBef>
        <a:buFont typeface="Wingdings" panose="05000000000000000000" pitchFamily="2" charset="2"/>
        <a:buChar char="§"/>
        <a:defRPr sz="1200" kern="1200">
          <a:solidFill>
            <a:srgbClr val="000000"/>
          </a:solidFill>
          <a:latin typeface="+mn-lt"/>
          <a:ea typeface="+mn-ea"/>
          <a:cs typeface="+mn-cs"/>
        </a:defRPr>
      </a:lvl4pPr>
      <a:lvl5pPr marL="355600" indent="-179388" algn="l" defTabSz="914400" rtl="0" eaLnBrk="1" latinLnBrk="0" hangingPunct="1">
        <a:lnSpc>
          <a:spcPct val="100000"/>
        </a:lnSpc>
        <a:spcBef>
          <a:spcPts val="600"/>
        </a:spcBef>
        <a:buFont typeface="Symbol" panose="05050102010706020507" pitchFamily="18" charset="2"/>
        <a:buChar char="-"/>
        <a:defRPr sz="1200" kern="1200">
          <a:solidFill>
            <a:srgbClr val="000000"/>
          </a:solidFill>
          <a:latin typeface="+mn-lt"/>
          <a:ea typeface="+mn-ea"/>
          <a:cs typeface="+mn-cs"/>
        </a:defRPr>
      </a:lvl5pPr>
      <a:lvl6pPr marL="544513" indent="-180975" algn="l" defTabSz="914400" rtl="0" eaLnBrk="1" latinLnBrk="0" hangingPunct="1">
        <a:lnSpc>
          <a:spcPct val="100000"/>
        </a:lnSpc>
        <a:spcBef>
          <a:spcPts val="600"/>
        </a:spcBef>
        <a:buFont typeface="Wingdings" panose="05000000000000000000" pitchFamily="2" charset="2"/>
        <a:buChar char="§"/>
        <a:defRPr sz="1200" kern="1200">
          <a:solidFill>
            <a:schemeClr val="tx1"/>
          </a:solidFill>
          <a:latin typeface="+mn-lt"/>
          <a:ea typeface="+mn-ea"/>
          <a:cs typeface="+mn-cs"/>
        </a:defRPr>
      </a:lvl6pPr>
      <a:lvl7pPr marL="719138" indent="-177800" algn="l" defTabSz="914400" rtl="0" eaLnBrk="1" latinLnBrk="0" hangingPunct="1">
        <a:lnSpc>
          <a:spcPct val="100000"/>
        </a:lnSpc>
        <a:spcBef>
          <a:spcPts val="600"/>
        </a:spcBef>
        <a:buFont typeface="Arial" pitchFamily="34" charset="0"/>
        <a:buChar char="•"/>
        <a:defRPr sz="12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10" name="TextBox 9"/>
          <p:cNvSpPr txBox="1"/>
          <p:nvPr userDrawn="1"/>
        </p:nvSpPr>
        <p:spPr bwMode="auto">
          <a:xfrm>
            <a:off x="226376" y="6506526"/>
            <a:ext cx="411587" cy="347472"/>
          </a:xfrm>
          <a:prstGeom prst="rect">
            <a:avLst/>
          </a:prstGeom>
          <a:ln/>
        </p:spPr>
        <p:txBody>
          <a:bodyPr wrap="none" lIns="99060" tIns="49530" rIns="99060" bIns="4953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83" b="1" smtClean="0">
                <a:solidFill>
                  <a:srgbClr val="FFFFFF"/>
                </a:solidFill>
              </a:rPr>
              <a:pPr>
                <a:lnSpc>
                  <a:spcPct val="95000"/>
                </a:lnSpc>
                <a:spcBef>
                  <a:spcPts val="0"/>
                </a:spcBef>
                <a:spcAft>
                  <a:spcPts val="0"/>
                </a:spcAft>
              </a:pPr>
              <a:t>‹#›</a:t>
            </a:fld>
            <a:endParaRPr lang="en-US" sz="1083" b="1" dirty="0">
              <a:solidFill>
                <a:srgbClr val="FFFFFF"/>
              </a:solidFill>
            </a:endParaRPr>
          </a:p>
        </p:txBody>
      </p:sp>
      <p:sp>
        <p:nvSpPr>
          <p:cNvPr id="2" name="Title Placeholder 1"/>
          <p:cNvSpPr>
            <a:spLocks noGrp="1"/>
          </p:cNvSpPr>
          <p:nvPr>
            <p:ph type="title"/>
          </p:nvPr>
        </p:nvSpPr>
        <p:spPr>
          <a:xfrm>
            <a:off x="226383" y="457206"/>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userDrawn="1"/>
        </p:nvSpPr>
        <p:spPr bwMode="auto">
          <a:xfrm>
            <a:off x="683578" y="6570731"/>
            <a:ext cx="6358781" cy="21909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67" i="1" dirty="0">
                <a:solidFill>
                  <a:srgbClr val="FFFFFF"/>
                </a:solidFill>
              </a:rPr>
              <a:t>Information Classification: Confidential</a:t>
            </a:r>
          </a:p>
        </p:txBody>
      </p:sp>
      <p:sp>
        <p:nvSpPr>
          <p:cNvPr id="4" name="Text Placeholder 3"/>
          <p:cNvSpPr>
            <a:spLocks noGrp="1"/>
          </p:cNvSpPr>
          <p:nvPr>
            <p:ph type="body" idx="1"/>
          </p:nvPr>
        </p:nvSpPr>
        <p:spPr>
          <a:xfrm>
            <a:off x="228609"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7659533" y="6588346"/>
            <a:ext cx="1255870" cy="171084"/>
          </a:xfrm>
          <a:prstGeom prst="rect">
            <a:avLst/>
          </a:prstGeom>
        </p:spPr>
      </p:pic>
    </p:spTree>
    <p:extLst>
      <p:ext uri="{BB962C8B-B14F-4D97-AF65-F5344CB8AC3E}">
        <p14:creationId xmlns:p14="http://schemas.microsoft.com/office/powerpoint/2010/main" val="1686103025"/>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 id="2147483866" r:id="rId23"/>
    <p:sldLayoutId id="2147483867" r:id="rId24"/>
    <p:sldLayoutId id="2147483868" r:id="rId25"/>
    <p:sldLayoutId id="2147483869" r:id="rId26"/>
    <p:sldLayoutId id="2147483870" r:id="rId27"/>
    <p:sldLayoutId id="2147483871" r:id="rId28"/>
    <p:sldLayoutId id="2147483872" r:id="rId29"/>
    <p:sldLayoutId id="2147483873" r:id="rId30"/>
    <p:sldLayoutId id="2147483874" r:id="rId31"/>
    <p:sldLayoutId id="2147483875" r:id="rId32"/>
    <p:sldLayoutId id="2147483876" r:id="rId33"/>
    <p:sldLayoutId id="2147483877" r:id="rId34"/>
    <p:sldLayoutId id="2147483878" r:id="rId35"/>
    <p:sldLayoutId id="2147483879" r:id="rId36"/>
    <p:sldLayoutId id="2147483880" r:id="rId37"/>
    <p:sldLayoutId id="2147483881" r:id="rId38"/>
    <p:sldLayoutId id="2147483882" r:id="rId39"/>
    <p:sldLayoutId id="2147483885" r:id="rId40"/>
    <p:sldLayoutId id="2147483886" r:id="rId41"/>
    <p:sldLayoutId id="2147483888" r:id="rId42"/>
    <p:sldLayoutId id="2147483889" r:id="rId43"/>
    <p:sldLayoutId id="2147483914" r:id="rId44"/>
    <p:sldLayoutId id="2147483915" r:id="rId45"/>
  </p:sldLayoutIdLst>
  <p:transition>
    <p:wipe/>
  </p:transition>
  <p:txStyles>
    <p:titleStyle>
      <a:lvl1pPr algn="l" defTabSz="990570" rtl="0" eaLnBrk="1" latinLnBrk="0" hangingPunct="1">
        <a:lnSpc>
          <a:spcPct val="100000"/>
        </a:lnSpc>
        <a:spcBef>
          <a:spcPct val="0"/>
        </a:spcBef>
        <a:buNone/>
        <a:defRPr sz="2600" b="1" kern="1200">
          <a:solidFill>
            <a:srgbClr val="000000"/>
          </a:solidFill>
          <a:latin typeface="+mj-lt"/>
          <a:ea typeface="+mj-ea"/>
          <a:cs typeface="+mj-cs"/>
        </a:defRPr>
      </a:lvl1pPr>
    </p:titleStyle>
    <p:bodyStyle>
      <a:lvl1pPr marL="184013" indent="-184013" algn="l" defTabSz="990570" rtl="0" eaLnBrk="1" latinLnBrk="0" hangingPunct="1">
        <a:lnSpc>
          <a:spcPct val="100000"/>
        </a:lnSpc>
        <a:spcBef>
          <a:spcPts val="650"/>
        </a:spcBef>
        <a:buFont typeface="Arial" panose="020B0604020202020204" pitchFamily="34" charset="0"/>
        <a:buChar char="•"/>
        <a:defRPr lang="en-US" sz="1517" kern="1200" dirty="0" smtClean="0">
          <a:solidFill>
            <a:schemeClr val="bg2"/>
          </a:solidFill>
          <a:latin typeface="+mn-lt"/>
          <a:ea typeface="+mn-ea"/>
          <a:cs typeface="+mn-cs"/>
        </a:defRPr>
      </a:lvl1pPr>
      <a:lvl2pPr marL="373184" indent="-189171" algn="l" defTabSz="990570" rtl="0" eaLnBrk="1" latinLnBrk="0" hangingPunct="1">
        <a:lnSpc>
          <a:spcPct val="100000"/>
        </a:lnSpc>
        <a:spcBef>
          <a:spcPts val="650"/>
        </a:spcBef>
        <a:buClr>
          <a:schemeClr val="tx1"/>
        </a:buClr>
        <a:buFont typeface="Arial" panose="020B0604020202020204" pitchFamily="34" charset="0"/>
        <a:buChar char="–"/>
        <a:defRPr lang="en-US" sz="1517" kern="1200" dirty="0" smtClean="0">
          <a:solidFill>
            <a:schemeClr val="bg2"/>
          </a:solidFill>
          <a:latin typeface="+mn-lt"/>
          <a:ea typeface="+mn-ea"/>
          <a:cs typeface="+mn-cs"/>
        </a:defRPr>
      </a:lvl2pPr>
      <a:lvl3pPr marL="557195" indent="-184013" algn="l" defTabSz="990570" rtl="0" eaLnBrk="1" latinLnBrk="0" hangingPunct="1">
        <a:lnSpc>
          <a:spcPct val="100000"/>
        </a:lnSpc>
        <a:spcBef>
          <a:spcPts val="650"/>
        </a:spcBef>
        <a:buFont typeface="Arial" panose="020B0604020202020204" pitchFamily="34" charset="0"/>
        <a:buChar char="&gt;"/>
        <a:defRPr lang="en-US" sz="1517" kern="1200" dirty="0" smtClean="0">
          <a:solidFill>
            <a:schemeClr val="bg2"/>
          </a:solidFill>
          <a:latin typeface="+mn-lt"/>
          <a:ea typeface="+mn-ea"/>
          <a:cs typeface="+mn-cs"/>
        </a:defRPr>
      </a:lvl3pPr>
      <a:lvl4pPr marL="746367" indent="-189171" algn="l" defTabSz="990570" rtl="0" eaLnBrk="1" latinLnBrk="0" hangingPunct="1">
        <a:lnSpc>
          <a:spcPct val="100000"/>
        </a:lnSpc>
        <a:spcBef>
          <a:spcPts val="650"/>
        </a:spcBef>
        <a:buFont typeface="Wingdings" panose="05000000000000000000" pitchFamily="2" charset="2"/>
        <a:buChar char="§"/>
        <a:defRPr lang="en-US" sz="1517" kern="1200" dirty="0" smtClean="0">
          <a:solidFill>
            <a:schemeClr val="bg2"/>
          </a:solidFill>
          <a:latin typeface="+mn-lt"/>
          <a:ea typeface="+mn-ea"/>
          <a:cs typeface="+mn-cs"/>
        </a:defRPr>
      </a:lvl4pPr>
      <a:lvl5pPr marL="990570" indent="-244203" algn="l" defTabSz="990570" rtl="0" eaLnBrk="1" latinLnBrk="0" hangingPunct="1">
        <a:lnSpc>
          <a:spcPct val="100000"/>
        </a:lnSpc>
        <a:spcBef>
          <a:spcPts val="650"/>
        </a:spcBef>
        <a:buFont typeface="Arial" panose="020B0604020202020204" pitchFamily="34" charset="0"/>
        <a:buChar char="•"/>
        <a:defRPr lang="en-US" sz="1517" kern="1200" dirty="0">
          <a:solidFill>
            <a:schemeClr val="bg2"/>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12" userDrawn="1">
          <p15:clr>
            <a:srgbClr val="F26B43"/>
          </p15:clr>
        </p15:guide>
        <p15:guide id="2" pos="5954" userDrawn="1">
          <p15:clr>
            <a:srgbClr val="F26B43"/>
          </p15:clr>
        </p15:guide>
        <p15:guide id="3" orient="horz" pos="288" userDrawn="1">
          <p15:clr>
            <a:srgbClr val="F26B43"/>
          </p15:clr>
        </p15:guide>
        <p15:guide id="4" pos="156" userDrawn="1">
          <p15:clr>
            <a:srgbClr val="F26B43"/>
          </p15:clr>
        </p15:guide>
        <p15:guide id="5" pos="6084" userDrawn="1">
          <p15:clr>
            <a:srgbClr val="F26B43"/>
          </p15:clr>
        </p15:guide>
        <p15:guide id="6" orient="horz" pos="3816"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9060" tIns="49530" rIns="99060" bIns="49530" numCol="1" spcCol="0" rtlCol="0" fromWordArt="0" anchor="ctr" anchorCtr="0" forceAA="0" compatLnSpc="1">
            <a:prstTxWarp prst="textNoShape">
              <a:avLst/>
            </a:prstTxWarp>
            <a:noAutofit/>
          </a:bodyPr>
          <a:lstStyle/>
          <a:p>
            <a:pPr algn="ctr">
              <a:lnSpc>
                <a:spcPct val="90000"/>
              </a:lnSpc>
            </a:pPr>
            <a:endParaRPr lang="en-US" sz="1950" b="1" dirty="0">
              <a:solidFill>
                <a:srgbClr val="FFFFFF"/>
              </a:solidFill>
            </a:endParaRPr>
          </a:p>
        </p:txBody>
      </p:sp>
      <p:sp>
        <p:nvSpPr>
          <p:cNvPr id="10" name="TextBox 9"/>
          <p:cNvSpPr txBox="1"/>
          <p:nvPr/>
        </p:nvSpPr>
        <p:spPr bwMode="auto">
          <a:xfrm>
            <a:off x="226375" y="6506526"/>
            <a:ext cx="411587" cy="347472"/>
          </a:xfrm>
          <a:prstGeom prst="rect">
            <a:avLst/>
          </a:prstGeom>
          <a:ln/>
        </p:spPr>
        <p:txBody>
          <a:bodyPr wrap="none" lIns="99060" tIns="49530" rIns="99060" bIns="4953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sz="1083" b="1" smtClean="0">
                <a:solidFill>
                  <a:srgbClr val="FFFFFF"/>
                </a:solidFill>
              </a:rPr>
              <a:pPr>
                <a:lnSpc>
                  <a:spcPct val="95000"/>
                </a:lnSpc>
                <a:spcBef>
                  <a:spcPts val="0"/>
                </a:spcBef>
                <a:spcAft>
                  <a:spcPts val="0"/>
                </a:spcAft>
              </a:pPr>
              <a:t>‹#›</a:t>
            </a:fld>
            <a:endParaRPr lang="en-US" sz="1083" b="1" dirty="0">
              <a:solidFill>
                <a:srgbClr val="FFFFFF"/>
              </a:solidFill>
            </a:endParaRPr>
          </a:p>
        </p:txBody>
      </p:sp>
      <p:sp>
        <p:nvSpPr>
          <p:cNvPr id="2" name="Title Placeholder 1"/>
          <p:cNvSpPr>
            <a:spLocks noGrp="1"/>
          </p:cNvSpPr>
          <p:nvPr>
            <p:ph type="title"/>
          </p:nvPr>
        </p:nvSpPr>
        <p:spPr>
          <a:xfrm>
            <a:off x="226375" y="457204"/>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p:nvSpPr>
        <p:spPr bwMode="auto">
          <a:xfrm>
            <a:off x="683570" y="6570715"/>
            <a:ext cx="6358781" cy="219099"/>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67" i="1" dirty="0">
                <a:solidFill>
                  <a:srgbClr val="FFFFFF"/>
                </a:solidFill>
              </a:rPr>
              <a:t>Information Classification: Confidential</a:t>
            </a:r>
          </a:p>
        </p:txBody>
      </p:sp>
      <p:sp>
        <p:nvSpPr>
          <p:cNvPr id="4" name="Text Placeholder 3"/>
          <p:cNvSpPr>
            <a:spLocks noGrp="1"/>
          </p:cNvSpPr>
          <p:nvPr>
            <p:ph type="body" idx="1"/>
          </p:nvPr>
        </p:nvSpPr>
        <p:spPr>
          <a:xfrm>
            <a:off x="228601"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7659532" y="6588346"/>
            <a:ext cx="1255870" cy="171084"/>
          </a:xfrm>
          <a:prstGeom prst="rect">
            <a:avLst/>
          </a:prstGeom>
        </p:spPr>
      </p:pic>
    </p:spTree>
    <p:extLst>
      <p:ext uri="{BB962C8B-B14F-4D97-AF65-F5344CB8AC3E}">
        <p14:creationId xmlns:p14="http://schemas.microsoft.com/office/powerpoint/2010/main" val="1706815199"/>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 id="2147483953" r:id="rId36"/>
    <p:sldLayoutId id="2147483954" r:id="rId37"/>
    <p:sldLayoutId id="2147483955" r:id="rId38"/>
    <p:sldLayoutId id="2147483956" r:id="rId39"/>
    <p:sldLayoutId id="2147483957" r:id="rId40"/>
    <p:sldLayoutId id="2147483958" r:id="rId41"/>
    <p:sldLayoutId id="2147483959" r:id="rId42"/>
    <p:sldLayoutId id="2147483960" r:id="rId43"/>
    <p:sldLayoutId id="2147483967" r:id="rId44"/>
    <p:sldLayoutId id="2147483968" r:id="rId45"/>
    <p:sldLayoutId id="2147483979" r:id="rId46"/>
    <p:sldLayoutId id="2147483980" r:id="rId47"/>
    <p:sldLayoutId id="2147483981" r:id="rId48"/>
    <p:sldLayoutId id="2147483982" r:id="rId49"/>
    <p:sldLayoutId id="2147483984" r:id="rId50"/>
    <p:sldLayoutId id="2147483986" r:id="rId51"/>
  </p:sldLayoutIdLst>
  <p:transition>
    <p:wipe/>
  </p:transition>
  <p:txStyles>
    <p:titleStyle>
      <a:lvl1pPr algn="l" defTabSz="990570" rtl="0" eaLnBrk="1" latinLnBrk="0" hangingPunct="1">
        <a:lnSpc>
          <a:spcPct val="100000"/>
        </a:lnSpc>
        <a:spcBef>
          <a:spcPct val="0"/>
        </a:spcBef>
        <a:buNone/>
        <a:defRPr sz="2600" b="1" kern="1200">
          <a:solidFill>
            <a:srgbClr val="000000"/>
          </a:solidFill>
          <a:latin typeface="+mj-lt"/>
          <a:ea typeface="+mj-ea"/>
          <a:cs typeface="+mj-cs"/>
        </a:defRPr>
      </a:lvl1pPr>
    </p:titleStyle>
    <p:bodyStyle>
      <a:lvl1pPr marL="184013" indent="-184013" algn="l" defTabSz="990570" rtl="0" eaLnBrk="1" latinLnBrk="0" hangingPunct="1">
        <a:lnSpc>
          <a:spcPct val="100000"/>
        </a:lnSpc>
        <a:spcBef>
          <a:spcPts val="650"/>
        </a:spcBef>
        <a:buFont typeface="Arial" panose="020B0604020202020204" pitchFamily="34" charset="0"/>
        <a:buChar char="•"/>
        <a:defRPr lang="en-US" sz="1517" kern="1200" dirty="0" smtClean="0">
          <a:solidFill>
            <a:schemeClr val="bg2"/>
          </a:solidFill>
          <a:latin typeface="+mn-lt"/>
          <a:ea typeface="+mn-ea"/>
          <a:cs typeface="+mn-cs"/>
        </a:defRPr>
      </a:lvl1pPr>
      <a:lvl2pPr marL="373184" indent="-189171" algn="l" defTabSz="990570" rtl="0" eaLnBrk="1" latinLnBrk="0" hangingPunct="1">
        <a:lnSpc>
          <a:spcPct val="100000"/>
        </a:lnSpc>
        <a:spcBef>
          <a:spcPts val="650"/>
        </a:spcBef>
        <a:buClr>
          <a:schemeClr val="tx1"/>
        </a:buClr>
        <a:buFont typeface="Arial" panose="020B0604020202020204" pitchFamily="34" charset="0"/>
        <a:buChar char="–"/>
        <a:defRPr lang="en-US" sz="1517" kern="1200" dirty="0" smtClean="0">
          <a:solidFill>
            <a:schemeClr val="bg2"/>
          </a:solidFill>
          <a:latin typeface="+mn-lt"/>
          <a:ea typeface="+mn-ea"/>
          <a:cs typeface="+mn-cs"/>
        </a:defRPr>
      </a:lvl2pPr>
      <a:lvl3pPr marL="557195" indent="-184013" algn="l" defTabSz="990570" rtl="0" eaLnBrk="1" latinLnBrk="0" hangingPunct="1">
        <a:lnSpc>
          <a:spcPct val="100000"/>
        </a:lnSpc>
        <a:spcBef>
          <a:spcPts val="650"/>
        </a:spcBef>
        <a:buFont typeface="Arial" panose="020B0604020202020204" pitchFamily="34" charset="0"/>
        <a:buChar char="&gt;"/>
        <a:defRPr lang="en-US" sz="1517" kern="1200" dirty="0" smtClean="0">
          <a:solidFill>
            <a:schemeClr val="bg2"/>
          </a:solidFill>
          <a:latin typeface="+mn-lt"/>
          <a:ea typeface="+mn-ea"/>
          <a:cs typeface="+mn-cs"/>
        </a:defRPr>
      </a:lvl3pPr>
      <a:lvl4pPr marL="746367" indent="-189171" algn="l" defTabSz="990570" rtl="0" eaLnBrk="1" latinLnBrk="0" hangingPunct="1">
        <a:lnSpc>
          <a:spcPct val="100000"/>
        </a:lnSpc>
        <a:spcBef>
          <a:spcPts val="650"/>
        </a:spcBef>
        <a:buFont typeface="Wingdings" panose="05000000000000000000" pitchFamily="2" charset="2"/>
        <a:buChar char="§"/>
        <a:defRPr lang="en-US" sz="1517" kern="1200" dirty="0" smtClean="0">
          <a:solidFill>
            <a:schemeClr val="bg2"/>
          </a:solidFill>
          <a:latin typeface="+mn-lt"/>
          <a:ea typeface="+mn-ea"/>
          <a:cs typeface="+mn-cs"/>
        </a:defRPr>
      </a:lvl4pPr>
      <a:lvl5pPr marL="990570" indent="-244203" algn="l" defTabSz="990570" rtl="0" eaLnBrk="1" latinLnBrk="0" hangingPunct="1">
        <a:lnSpc>
          <a:spcPct val="100000"/>
        </a:lnSpc>
        <a:spcBef>
          <a:spcPts val="650"/>
        </a:spcBef>
        <a:buFont typeface="Arial" panose="020B0604020202020204" pitchFamily="34" charset="0"/>
        <a:buChar char="•"/>
        <a:defRPr lang="en-US" sz="1517" kern="1200" dirty="0">
          <a:solidFill>
            <a:schemeClr val="bg2"/>
          </a:solidFill>
          <a:latin typeface="+mn-lt"/>
          <a:ea typeface="+mn-ea"/>
          <a:cs typeface="+mn-cs"/>
        </a:defRPr>
      </a:lvl5pPr>
      <a:lvl6pPr marL="272406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sz="2167" kern="1200">
          <a:solidFill>
            <a:schemeClr val="tx1"/>
          </a:solidFill>
          <a:latin typeface="+mn-lt"/>
          <a:ea typeface="+mn-ea"/>
          <a:cs typeface="+mn-cs"/>
        </a:defRPr>
      </a:lvl9pPr>
    </p:bodyStyle>
    <p:otherStyle>
      <a:defPPr>
        <a:defRPr lang="en-US"/>
      </a:defPPr>
      <a:lvl1pPr marL="0" algn="l" defTabSz="990570" rtl="0" eaLnBrk="1" latinLnBrk="0" hangingPunct="1">
        <a:defRPr sz="1950" kern="1200">
          <a:solidFill>
            <a:schemeClr val="tx1"/>
          </a:solidFill>
          <a:latin typeface="+mn-lt"/>
          <a:ea typeface="+mn-ea"/>
          <a:cs typeface="+mn-cs"/>
        </a:defRPr>
      </a:lvl1pPr>
      <a:lvl2pPr marL="495285" algn="l" defTabSz="990570" rtl="0" eaLnBrk="1" latinLnBrk="0" hangingPunct="1">
        <a:defRPr sz="1950" kern="1200">
          <a:solidFill>
            <a:schemeClr val="tx1"/>
          </a:solidFill>
          <a:latin typeface="+mn-lt"/>
          <a:ea typeface="+mn-ea"/>
          <a:cs typeface="+mn-cs"/>
        </a:defRPr>
      </a:lvl2pPr>
      <a:lvl3pPr marL="990570" algn="l" defTabSz="990570" rtl="0" eaLnBrk="1" latinLnBrk="0" hangingPunct="1">
        <a:defRPr sz="1950" kern="1200">
          <a:solidFill>
            <a:schemeClr val="tx1"/>
          </a:solidFill>
          <a:latin typeface="+mn-lt"/>
          <a:ea typeface="+mn-ea"/>
          <a:cs typeface="+mn-cs"/>
        </a:defRPr>
      </a:lvl3pPr>
      <a:lvl4pPr marL="1485854" algn="l" defTabSz="990570" rtl="0" eaLnBrk="1" latinLnBrk="0" hangingPunct="1">
        <a:defRPr sz="1950" kern="1200">
          <a:solidFill>
            <a:schemeClr val="tx1"/>
          </a:solidFill>
          <a:latin typeface="+mn-lt"/>
          <a:ea typeface="+mn-ea"/>
          <a:cs typeface="+mn-cs"/>
        </a:defRPr>
      </a:lvl4pPr>
      <a:lvl5pPr marL="1981139" algn="l" defTabSz="990570" rtl="0" eaLnBrk="1" latinLnBrk="0" hangingPunct="1">
        <a:defRPr sz="1950" kern="1200">
          <a:solidFill>
            <a:schemeClr val="tx1"/>
          </a:solidFill>
          <a:latin typeface="+mn-lt"/>
          <a:ea typeface="+mn-ea"/>
          <a:cs typeface="+mn-cs"/>
        </a:defRPr>
      </a:lvl5pPr>
      <a:lvl6pPr marL="2476424" algn="l" defTabSz="990570" rtl="0" eaLnBrk="1" latinLnBrk="0" hangingPunct="1">
        <a:defRPr sz="1950" kern="1200">
          <a:solidFill>
            <a:schemeClr val="tx1"/>
          </a:solidFill>
          <a:latin typeface="+mn-lt"/>
          <a:ea typeface="+mn-ea"/>
          <a:cs typeface="+mn-cs"/>
        </a:defRPr>
      </a:lvl6pPr>
      <a:lvl7pPr marL="2971709" algn="l" defTabSz="990570" rtl="0" eaLnBrk="1" latinLnBrk="0" hangingPunct="1">
        <a:defRPr sz="1950" kern="1200">
          <a:solidFill>
            <a:schemeClr val="tx1"/>
          </a:solidFill>
          <a:latin typeface="+mn-lt"/>
          <a:ea typeface="+mn-ea"/>
          <a:cs typeface="+mn-cs"/>
        </a:defRPr>
      </a:lvl7pPr>
      <a:lvl8pPr marL="3466993" algn="l" defTabSz="990570" rtl="0" eaLnBrk="1" latinLnBrk="0" hangingPunct="1">
        <a:defRPr sz="1950" kern="1200">
          <a:solidFill>
            <a:schemeClr val="tx1"/>
          </a:solidFill>
          <a:latin typeface="+mn-lt"/>
          <a:ea typeface="+mn-ea"/>
          <a:cs typeface="+mn-cs"/>
        </a:defRPr>
      </a:lvl8pPr>
      <a:lvl9pPr marL="3962278" algn="l" defTabSz="990570" rtl="0" eaLnBrk="1" latinLnBrk="0" hangingPunct="1">
        <a:defRPr sz="19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939" userDrawn="1">
          <p15:clr>
            <a:srgbClr val="F26B43"/>
          </p15:clr>
        </p15:guide>
        <p15:guide id="3" orient="horz" pos="288" userDrawn="1">
          <p15:clr>
            <a:srgbClr val="F26B43"/>
          </p15:clr>
        </p15:guide>
        <p15:guide id="4" pos="208" userDrawn="1">
          <p15:clr>
            <a:srgbClr val="F26B43"/>
          </p15:clr>
        </p15:guide>
        <p15:guide id="5" pos="8112" userDrawn="1">
          <p15:clr>
            <a:srgbClr val="F26B43"/>
          </p15:clr>
        </p15:guide>
        <p15:guide id="6" orient="horz" pos="3816"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9224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solidFill>
                <a:srgbClr val="FFFFFF"/>
              </a:solidFill>
            </a:endParaRPr>
          </a:p>
        </p:txBody>
      </p:sp>
      <p:sp>
        <p:nvSpPr>
          <p:cNvPr id="10" name="TextBox 9"/>
          <p:cNvSpPr txBox="1"/>
          <p:nvPr userDrawn="1"/>
        </p:nvSpPr>
        <p:spPr bwMode="auto">
          <a:xfrm>
            <a:off x="226375" y="6506526"/>
            <a:ext cx="411587" cy="347472"/>
          </a:xfrm>
          <a:prstGeom prst="rect">
            <a:avLst/>
          </a:prstGeom>
          <a:ln/>
        </p:spPr>
        <p:txBody>
          <a:bodyPr wrap="none" lIns="91440" tIns="45720" rIns="91440" bIns="45720" anchor="ctr" anchorCtr="0"/>
          <a:lstStyle>
            <a:defPPr>
              <a:defRPr lang="en-US"/>
            </a:defPPr>
            <a:lvl1pPr eaLnBrk="0" fontAlgn="base" hangingPunct="0">
              <a:spcBef>
                <a:spcPct val="0"/>
              </a:spcBef>
              <a:spcAft>
                <a:spcPct val="0"/>
              </a:spcAft>
              <a:defRPr sz="1000" b="0">
                <a:solidFill>
                  <a:schemeClr val="bg1">
                    <a:lumMod val="50000"/>
                  </a:schemeClr>
                </a:solidFill>
              </a:defRPr>
            </a:lvl1pPr>
          </a:lstStyle>
          <a:p>
            <a:pPr>
              <a:lnSpc>
                <a:spcPct val="95000"/>
              </a:lnSpc>
              <a:spcBef>
                <a:spcPts val="0"/>
              </a:spcBef>
              <a:spcAft>
                <a:spcPts val="0"/>
              </a:spcAft>
            </a:pPr>
            <a:fld id="{CB216155-A8A6-4E9B-8861-79A7D7CE7B9D}" type="slidenum">
              <a:rPr lang="en-US" b="1" smtClean="0">
                <a:solidFill>
                  <a:srgbClr val="FFFFFF"/>
                </a:solidFill>
              </a:rPr>
              <a:pPr>
                <a:lnSpc>
                  <a:spcPct val="95000"/>
                </a:lnSpc>
                <a:spcBef>
                  <a:spcPts val="0"/>
                </a:spcBef>
                <a:spcAft>
                  <a:spcPts val="0"/>
                </a:spcAft>
              </a:pPr>
              <a:t>‹#›</a:t>
            </a:fld>
            <a:endParaRPr lang="en-US" b="1" dirty="0">
              <a:solidFill>
                <a:srgbClr val="FFFFFF"/>
              </a:solidFill>
            </a:endParaRPr>
          </a:p>
        </p:txBody>
      </p:sp>
      <p:sp>
        <p:nvSpPr>
          <p:cNvPr id="2" name="Title Placeholder 1"/>
          <p:cNvSpPr>
            <a:spLocks noGrp="1"/>
          </p:cNvSpPr>
          <p:nvPr>
            <p:ph type="title"/>
          </p:nvPr>
        </p:nvSpPr>
        <p:spPr>
          <a:xfrm>
            <a:off x="226379" y="457204"/>
            <a:ext cx="8689027" cy="461665"/>
          </a:xfrm>
          <a:prstGeom prst="rect">
            <a:avLst/>
          </a:prstGeom>
        </p:spPr>
        <p:txBody>
          <a:bodyPr vert="horz" lIns="91440" tIns="45720" rIns="91440" bIns="45720" rtlCol="0" anchor="t" anchorCtr="0">
            <a:noAutofit/>
          </a:bodyPr>
          <a:lstStyle/>
          <a:p>
            <a:pPr lvl="0"/>
            <a:r>
              <a:rPr lang="en-US" dirty="0"/>
              <a:t>Title – Use Title Case Arial 24pt Bold</a:t>
            </a:r>
          </a:p>
        </p:txBody>
      </p:sp>
      <p:sp>
        <p:nvSpPr>
          <p:cNvPr id="13" name="Rectangle 50"/>
          <p:cNvSpPr>
            <a:spLocks noChangeArrowheads="1"/>
          </p:cNvSpPr>
          <p:nvPr userDrawn="1"/>
        </p:nvSpPr>
        <p:spPr bwMode="auto">
          <a:xfrm>
            <a:off x="683574" y="6572540"/>
            <a:ext cx="6358781" cy="215444"/>
          </a:xfrm>
          <a:prstGeom prst="rect">
            <a:avLst/>
          </a:prstGeom>
          <a:noFill/>
          <a:ln w="12700" algn="ctr">
            <a:noFill/>
            <a:miter lim="800000"/>
            <a:headEnd/>
            <a:tailEnd/>
          </a:ln>
          <a:effectLst/>
        </p:spPr>
        <p:txBody>
          <a:bodyPr wrap="square" anchor="ctr">
            <a:spAutoFit/>
          </a:bodyPr>
          <a:lstStyle/>
          <a:p>
            <a:pPr eaLnBrk="0" hangingPunct="0">
              <a:lnSpc>
                <a:spcPct val="95000"/>
              </a:lnSpc>
              <a:defRPr/>
            </a:pPr>
            <a:r>
              <a:rPr lang="en-GB" sz="800" i="1" dirty="0">
                <a:solidFill>
                  <a:srgbClr val="FFFFFF"/>
                </a:solidFill>
              </a:rPr>
              <a:t>Information Classification: Confidential</a:t>
            </a:r>
          </a:p>
        </p:txBody>
      </p:sp>
      <p:sp>
        <p:nvSpPr>
          <p:cNvPr id="4" name="Text Placeholder 3"/>
          <p:cNvSpPr>
            <a:spLocks noGrp="1"/>
          </p:cNvSpPr>
          <p:nvPr>
            <p:ph type="body" idx="1"/>
          </p:nvPr>
        </p:nvSpPr>
        <p:spPr>
          <a:xfrm>
            <a:off x="228605" y="1600200"/>
            <a:ext cx="8686801" cy="4572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7543800" y="6588346"/>
            <a:ext cx="1360526" cy="171084"/>
          </a:xfrm>
          <a:prstGeom prst="rect">
            <a:avLst/>
          </a:prstGeom>
        </p:spPr>
      </p:pic>
    </p:spTree>
    <p:extLst>
      <p:ext uri="{BB962C8B-B14F-4D97-AF65-F5344CB8AC3E}">
        <p14:creationId xmlns:p14="http://schemas.microsoft.com/office/powerpoint/2010/main" val="4030508657"/>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8" r:id="rId36"/>
    <p:sldLayoutId id="2147484029" r:id="rId37"/>
    <p:sldLayoutId id="2147484031" r:id="rId38"/>
    <p:sldLayoutId id="2147484032" r:id="rId39"/>
    <p:sldLayoutId id="2147484033" r:id="rId40"/>
  </p:sldLayoutIdLst>
  <p:transition>
    <p:wipe/>
  </p:transition>
  <p:txStyles>
    <p:titleStyle>
      <a:lvl1pPr algn="l" defTabSz="914400" rtl="0" eaLnBrk="1" latinLnBrk="0" hangingPunct="1">
        <a:lnSpc>
          <a:spcPct val="100000"/>
        </a:lnSpc>
        <a:spcBef>
          <a:spcPct val="0"/>
        </a:spcBef>
        <a:buNone/>
        <a:defRPr sz="2400" b="1" kern="1200">
          <a:solidFill>
            <a:srgbClr val="000000"/>
          </a:solidFill>
          <a:latin typeface="+mj-lt"/>
          <a:ea typeface="+mj-ea"/>
          <a:cs typeface="+mj-cs"/>
        </a:defRPr>
      </a:lvl1pPr>
    </p:titleStyle>
    <p:bodyStyle>
      <a:lvl1pPr marL="169863" indent="-169863" algn="l" defTabSz="914400" rtl="0" eaLnBrk="1" latinLnBrk="0" hangingPunct="1">
        <a:lnSpc>
          <a:spcPct val="100000"/>
        </a:lnSpc>
        <a:spcBef>
          <a:spcPts val="600"/>
        </a:spcBef>
        <a:buFont typeface="Arial" panose="020B0604020202020204" pitchFamily="34" charset="0"/>
        <a:buChar char="•"/>
        <a:defRPr lang="en-US" sz="1400" kern="1200" dirty="0" smtClean="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8" userDrawn="1">
          <p15:clr>
            <a:srgbClr val="F26B43"/>
          </p15:clr>
        </p15:guide>
        <p15:guide id="3" orient="horz" pos="288" userDrawn="1">
          <p15:clr>
            <a:srgbClr val="F26B43"/>
          </p15:clr>
        </p15:guide>
        <p15:guide id="4" pos="192" userDrawn="1">
          <p15:clr>
            <a:srgbClr val="F26B43"/>
          </p15:clr>
        </p15:guide>
        <p15:guide id="5" pos="7488" userDrawn="1">
          <p15:clr>
            <a:srgbClr val="F26B43"/>
          </p15:clr>
        </p15:guide>
        <p15:guide id="6" orient="horz" pos="381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 Id="rId9" Type="http://schemas.openxmlformats.org/officeDocument/2006/relationships/image" Target="../media/image51.jpeg"/></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2.xml"/><Relationship Id="rId5" Type="http://schemas.openxmlformats.org/officeDocument/2006/relationships/image" Target="../media/image70.jpeg"/><Relationship Id="rId4" Type="http://schemas.openxmlformats.org/officeDocument/2006/relationships/image" Target="../media/image69.jpeg"/></Relationships>
</file>

<file path=ppt/slides/_rels/slide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2.xml"/><Relationship Id="rId5" Type="http://schemas.openxmlformats.org/officeDocument/2006/relationships/image" Target="../media/image75.jpeg"/><Relationship Id="rId4" Type="http://schemas.openxmlformats.org/officeDocument/2006/relationships/image" Target="../media/image74.jpeg"/></Relationships>
</file>

<file path=ppt/slides/_rels/slide22.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23.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jpeg"/><Relationship Id="rId2" Type="http://schemas.openxmlformats.org/officeDocument/2006/relationships/image" Target="../media/image82.jpeg"/><Relationship Id="rId1" Type="http://schemas.openxmlformats.org/officeDocument/2006/relationships/slideLayout" Target="../slideLayouts/slideLayout1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jpeg"/></Relationships>
</file>

<file path=ppt/slides/_rels/slide2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1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xml.rels><?xml version="1.0" encoding="UTF-8" standalone="yes"?>
<Relationships xmlns="http://schemas.openxmlformats.org/package/2006/relationships"><Relationship Id="rId2" Type="http://schemas.openxmlformats.org/officeDocument/2006/relationships/hyperlink" Target="https://mysourcesocial.bnymellon.net/people/XBBNXB4/blog/2019/09/24/oracle-codeone-2019-java-data-banking-and-more"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95.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600" y="3048000"/>
            <a:ext cx="8686800" cy="1295400"/>
          </a:xfrm>
        </p:spPr>
        <p:txBody>
          <a:bodyPr/>
          <a:lstStyle/>
          <a:p>
            <a:r>
              <a:rPr lang="en-US" dirty="0" err="1"/>
              <a:t>ASTechNerd</a:t>
            </a:r>
            <a:r>
              <a:rPr lang="en-US" dirty="0"/>
              <a:t> - Java 8 </a:t>
            </a:r>
            <a:br>
              <a:rPr lang="en-US" dirty="0"/>
            </a:br>
            <a:br>
              <a:rPr lang="en-US" dirty="0"/>
            </a:br>
            <a:r>
              <a:rPr lang="en-US" dirty="0"/>
              <a:t>(Collections, Lambda Expressions &amp; Streams)</a:t>
            </a:r>
            <a:br>
              <a:rPr lang="en-US" dirty="0"/>
            </a:br>
            <a:br>
              <a:rPr lang="en-US" dirty="0"/>
            </a:br>
            <a:endParaRPr lang="en-US" dirty="0"/>
          </a:p>
        </p:txBody>
      </p:sp>
      <p:sp>
        <p:nvSpPr>
          <p:cNvPr id="7" name="Text Placeholder 6"/>
          <p:cNvSpPr>
            <a:spLocks noGrp="1"/>
          </p:cNvSpPr>
          <p:nvPr>
            <p:ph type="body" sz="quarter" idx="11"/>
          </p:nvPr>
        </p:nvSpPr>
        <p:spPr>
          <a:xfrm>
            <a:off x="228600" y="4876800"/>
            <a:ext cx="8686799" cy="268650"/>
          </a:xfrm>
        </p:spPr>
        <p:txBody>
          <a:bodyPr/>
          <a:lstStyle/>
          <a:p>
            <a:r>
              <a:rPr lang="en-US" dirty="0"/>
              <a:t>Sep 27</a:t>
            </a:r>
            <a:r>
              <a:rPr lang="en-US" baseline="30000" dirty="0"/>
              <a:t>th</a:t>
            </a:r>
            <a:r>
              <a:rPr lang="en-US" dirty="0"/>
              <a:t>, 2019</a:t>
            </a:r>
          </a:p>
        </p:txBody>
      </p:sp>
    </p:spTree>
    <p:extLst>
      <p:ext uri="{BB962C8B-B14F-4D97-AF65-F5344CB8AC3E}">
        <p14:creationId xmlns:p14="http://schemas.microsoft.com/office/powerpoint/2010/main" val="710491834"/>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70E058-C4CD-4CEB-9736-00867DE11741}"/>
              </a:ext>
            </a:extLst>
          </p:cNvPr>
          <p:cNvSpPr>
            <a:spLocks noGrp="1"/>
          </p:cNvSpPr>
          <p:nvPr>
            <p:ph type="body" sz="quarter" idx="11"/>
          </p:nvPr>
        </p:nvSpPr>
        <p:spPr>
          <a:xfrm>
            <a:off x="76200" y="1066800"/>
            <a:ext cx="4985339" cy="400110"/>
          </a:xfrm>
        </p:spPr>
        <p:txBody>
          <a:bodyPr/>
          <a:lstStyle/>
          <a:p>
            <a:r>
              <a:rPr lang="en-US" dirty="0"/>
              <a:t>Create Lambda Expressions</a:t>
            </a:r>
          </a:p>
        </p:txBody>
      </p:sp>
      <p:sp>
        <p:nvSpPr>
          <p:cNvPr id="3" name="Title 2">
            <a:extLst>
              <a:ext uri="{FF2B5EF4-FFF2-40B4-BE49-F238E27FC236}">
                <a16:creationId xmlns:a16="http://schemas.microsoft.com/office/drawing/2014/main" id="{4C1E1FA9-01E5-4C33-BCF9-B2FA28F91880}"/>
              </a:ext>
            </a:extLst>
          </p:cNvPr>
          <p:cNvSpPr>
            <a:spLocks noGrp="1"/>
          </p:cNvSpPr>
          <p:nvPr>
            <p:ph type="title"/>
          </p:nvPr>
        </p:nvSpPr>
        <p:spPr/>
        <p:txBody>
          <a:bodyPr/>
          <a:lstStyle/>
          <a:p>
            <a:r>
              <a:rPr lang="en-US" dirty="0"/>
              <a:t>Lambda Expressions</a:t>
            </a:r>
          </a:p>
        </p:txBody>
      </p:sp>
      <p:sp>
        <p:nvSpPr>
          <p:cNvPr id="4" name="TextBox 3">
            <a:extLst>
              <a:ext uri="{FF2B5EF4-FFF2-40B4-BE49-F238E27FC236}">
                <a16:creationId xmlns:a16="http://schemas.microsoft.com/office/drawing/2014/main" id="{47E94C94-1903-4D63-B3D9-0D5612D667A3}"/>
              </a:ext>
            </a:extLst>
          </p:cNvPr>
          <p:cNvSpPr txBox="1"/>
          <p:nvPr/>
        </p:nvSpPr>
        <p:spPr>
          <a:xfrm>
            <a:off x="76200" y="1524000"/>
            <a:ext cx="4403770" cy="369332"/>
          </a:xfrm>
          <a:prstGeom prst="rect">
            <a:avLst/>
          </a:prstGeom>
          <a:noFill/>
        </p:spPr>
        <p:txBody>
          <a:bodyPr wrap="none" rtlCol="0">
            <a:spAutoFit/>
          </a:bodyPr>
          <a:lstStyle/>
          <a:p>
            <a:pPr>
              <a:spcBef>
                <a:spcPts val="1200"/>
              </a:spcBef>
            </a:pPr>
            <a:r>
              <a:rPr lang="en-US" dirty="0">
                <a:solidFill>
                  <a:schemeClr val="accent5"/>
                </a:solidFill>
              </a:rPr>
              <a:t>Passing Lambda Expressions to methods</a:t>
            </a:r>
          </a:p>
        </p:txBody>
      </p:sp>
      <p:pic>
        <p:nvPicPr>
          <p:cNvPr id="6157" name="Picture 13" descr="images">
            <a:extLst>
              <a:ext uri="{FF2B5EF4-FFF2-40B4-BE49-F238E27FC236}">
                <a16:creationId xmlns:a16="http://schemas.microsoft.com/office/drawing/2014/main" id="{267EDF58-61E9-42B0-952B-9D20BE33A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799" y="1950422"/>
            <a:ext cx="379095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images">
            <a:extLst>
              <a:ext uri="{FF2B5EF4-FFF2-40B4-BE49-F238E27FC236}">
                <a16:creationId xmlns:a16="http://schemas.microsoft.com/office/drawing/2014/main" id="{2589D27C-968D-49D6-B7D6-DDBC34FDB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685251"/>
            <a:ext cx="27241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6161" name="Picture 17" descr="images">
            <a:extLst>
              <a:ext uri="{FF2B5EF4-FFF2-40B4-BE49-F238E27FC236}">
                <a16:creationId xmlns:a16="http://schemas.microsoft.com/office/drawing/2014/main" id="{9B3C54BE-6BDF-4A76-B7DB-9F70E66F5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99" y="3838575"/>
            <a:ext cx="4229100" cy="123825"/>
          </a:xfrm>
          <a:prstGeom prst="rect">
            <a:avLst/>
          </a:prstGeom>
          <a:noFill/>
          <a:extLst>
            <a:ext uri="{909E8E84-426E-40DD-AFC4-6F175D3DCCD1}">
              <a14:hiddenFill xmlns:a14="http://schemas.microsoft.com/office/drawing/2010/main">
                <a:solidFill>
                  <a:srgbClr val="FFFFFF"/>
                </a:solidFill>
              </a14:hiddenFill>
            </a:ext>
          </a:extLst>
        </p:spPr>
      </p:pic>
      <p:pic>
        <p:nvPicPr>
          <p:cNvPr id="6163" name="Picture 19" descr="images">
            <a:extLst>
              <a:ext uri="{FF2B5EF4-FFF2-40B4-BE49-F238E27FC236}">
                <a16:creationId xmlns:a16="http://schemas.microsoft.com/office/drawing/2014/main" id="{0D9DD213-9773-4D8B-94F6-AA496A3F8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343400"/>
            <a:ext cx="54673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97DB59-423E-4E1F-8D5D-06D03EFBF3FF}"/>
              </a:ext>
            </a:extLst>
          </p:cNvPr>
          <p:cNvPicPr>
            <a:picLocks noChangeAspect="1"/>
          </p:cNvPicPr>
          <p:nvPr/>
        </p:nvPicPr>
        <p:blipFill>
          <a:blip r:embed="rId7"/>
          <a:stretch>
            <a:fillRect/>
          </a:stretch>
        </p:blipFill>
        <p:spPr>
          <a:xfrm>
            <a:off x="76200" y="4150341"/>
            <a:ext cx="3038475" cy="190500"/>
          </a:xfrm>
          <a:prstGeom prst="rect">
            <a:avLst/>
          </a:prstGeom>
        </p:spPr>
      </p:pic>
      <p:sp>
        <p:nvSpPr>
          <p:cNvPr id="20" name="TextBox 19">
            <a:extLst>
              <a:ext uri="{FF2B5EF4-FFF2-40B4-BE49-F238E27FC236}">
                <a16:creationId xmlns:a16="http://schemas.microsoft.com/office/drawing/2014/main" id="{4E848F67-4A89-4ABE-912A-7CDC65186035}"/>
              </a:ext>
            </a:extLst>
          </p:cNvPr>
          <p:cNvSpPr txBox="1"/>
          <p:nvPr/>
        </p:nvSpPr>
        <p:spPr>
          <a:xfrm>
            <a:off x="4708286" y="1524000"/>
            <a:ext cx="4207114" cy="369332"/>
          </a:xfrm>
          <a:prstGeom prst="rect">
            <a:avLst/>
          </a:prstGeom>
          <a:noFill/>
        </p:spPr>
        <p:txBody>
          <a:bodyPr wrap="none" rtlCol="0">
            <a:spAutoFit/>
          </a:bodyPr>
          <a:lstStyle/>
          <a:p>
            <a:pPr>
              <a:spcBef>
                <a:spcPts val="1200"/>
              </a:spcBef>
            </a:pPr>
            <a:r>
              <a:rPr lang="en-US" dirty="0">
                <a:solidFill>
                  <a:schemeClr val="accent5"/>
                </a:solidFill>
              </a:rPr>
              <a:t>Accessing Variables from Lambda Expr</a:t>
            </a:r>
          </a:p>
        </p:txBody>
      </p:sp>
      <p:pic>
        <p:nvPicPr>
          <p:cNvPr id="6165" name="Picture 21" descr="images">
            <a:extLst>
              <a:ext uri="{FF2B5EF4-FFF2-40B4-BE49-F238E27FC236}">
                <a16:creationId xmlns:a16="http://schemas.microsoft.com/office/drawing/2014/main" id="{2F9FD765-691E-4F4A-B45B-6724546D1F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7823" y="2895600"/>
            <a:ext cx="4199977" cy="1277274"/>
          </a:xfrm>
          <a:prstGeom prst="rect">
            <a:avLst/>
          </a:prstGeom>
          <a:noFill/>
          <a:extLst>
            <a:ext uri="{909E8E84-426E-40DD-AFC4-6F175D3DCCD1}">
              <a14:hiddenFill xmlns:a14="http://schemas.microsoft.com/office/drawing/2010/main">
                <a:solidFill>
                  <a:srgbClr val="FFFFFF"/>
                </a:solidFill>
              </a14:hiddenFill>
            </a:ext>
          </a:extLst>
        </p:spPr>
      </p:pic>
      <p:pic>
        <p:nvPicPr>
          <p:cNvPr id="6167" name="Picture 23" descr="images">
            <a:extLst>
              <a:ext uri="{FF2B5EF4-FFF2-40B4-BE49-F238E27FC236}">
                <a16:creationId xmlns:a16="http://schemas.microsoft.com/office/drawing/2014/main" id="{1E005570-0C22-42E5-A587-B3D8A7EC83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7823" y="4724400"/>
            <a:ext cx="4101328" cy="8832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7DB351A-80BA-4EE4-86AD-EE7503EE2EEF}"/>
              </a:ext>
            </a:extLst>
          </p:cNvPr>
          <p:cNvSpPr txBox="1"/>
          <p:nvPr/>
        </p:nvSpPr>
        <p:spPr>
          <a:xfrm>
            <a:off x="4724401" y="1961688"/>
            <a:ext cx="4038600" cy="830997"/>
          </a:xfrm>
          <a:prstGeom prst="rect">
            <a:avLst/>
          </a:prstGeom>
          <a:noFill/>
        </p:spPr>
        <p:txBody>
          <a:bodyPr wrap="square" rtlCol="0">
            <a:spAutoFit/>
          </a:bodyPr>
          <a:lstStyle/>
          <a:p>
            <a:pPr>
              <a:spcBef>
                <a:spcPts val="1200"/>
              </a:spcBef>
            </a:pPr>
            <a:r>
              <a:rPr lang="en-US" sz="1200" dirty="0">
                <a:solidFill>
                  <a:srgbClr val="000000"/>
                </a:solidFill>
              </a:rPr>
              <a:t>A lambda expression “captures” variables from the enclosing scope, so you can access those variables in the body of the lambda, but those variables must be final or effectively final.</a:t>
            </a:r>
          </a:p>
        </p:txBody>
      </p:sp>
    </p:spTree>
    <p:extLst>
      <p:ext uri="{BB962C8B-B14F-4D97-AF65-F5344CB8AC3E}">
        <p14:creationId xmlns:p14="http://schemas.microsoft.com/office/powerpoint/2010/main" val="301544222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70E058-C4CD-4CEB-9736-00867DE11741}"/>
              </a:ext>
            </a:extLst>
          </p:cNvPr>
          <p:cNvSpPr>
            <a:spLocks noGrp="1"/>
          </p:cNvSpPr>
          <p:nvPr>
            <p:ph type="body" sz="quarter" idx="11"/>
          </p:nvPr>
        </p:nvSpPr>
        <p:spPr>
          <a:xfrm>
            <a:off x="76200" y="914400"/>
            <a:ext cx="8689027" cy="400110"/>
          </a:xfrm>
        </p:spPr>
        <p:txBody>
          <a:bodyPr/>
          <a:lstStyle/>
          <a:p>
            <a:r>
              <a:rPr lang="en-US" dirty="0"/>
              <a:t>Functional Interfaces</a:t>
            </a:r>
          </a:p>
        </p:txBody>
      </p:sp>
      <p:sp>
        <p:nvSpPr>
          <p:cNvPr id="3" name="Title 2">
            <a:extLst>
              <a:ext uri="{FF2B5EF4-FFF2-40B4-BE49-F238E27FC236}">
                <a16:creationId xmlns:a16="http://schemas.microsoft.com/office/drawing/2014/main" id="{4C1E1FA9-01E5-4C33-BCF9-B2FA28F91880}"/>
              </a:ext>
            </a:extLst>
          </p:cNvPr>
          <p:cNvSpPr>
            <a:spLocks noGrp="1"/>
          </p:cNvSpPr>
          <p:nvPr>
            <p:ph type="title"/>
          </p:nvPr>
        </p:nvSpPr>
        <p:spPr>
          <a:xfrm>
            <a:off x="226374" y="381000"/>
            <a:ext cx="8689027" cy="461665"/>
          </a:xfrm>
        </p:spPr>
        <p:txBody>
          <a:bodyPr/>
          <a:lstStyle/>
          <a:p>
            <a:r>
              <a:rPr lang="en-US" dirty="0"/>
              <a:t>Lambda Expressions</a:t>
            </a:r>
          </a:p>
        </p:txBody>
      </p:sp>
      <p:sp>
        <p:nvSpPr>
          <p:cNvPr id="4" name="TextBox 3">
            <a:extLst>
              <a:ext uri="{FF2B5EF4-FFF2-40B4-BE49-F238E27FC236}">
                <a16:creationId xmlns:a16="http://schemas.microsoft.com/office/drawing/2014/main" id="{47E94C94-1903-4D63-B3D9-0D5612D667A3}"/>
              </a:ext>
            </a:extLst>
          </p:cNvPr>
          <p:cNvSpPr txBox="1"/>
          <p:nvPr/>
        </p:nvSpPr>
        <p:spPr>
          <a:xfrm>
            <a:off x="76200" y="1295400"/>
            <a:ext cx="8839201" cy="2923877"/>
          </a:xfrm>
          <a:prstGeom prst="rect">
            <a:avLst/>
          </a:prstGeom>
          <a:noFill/>
        </p:spPr>
        <p:txBody>
          <a:bodyPr wrap="square" rtlCol="0">
            <a:spAutoFit/>
          </a:bodyPr>
          <a:lstStyle/>
          <a:p>
            <a:pPr>
              <a:spcBef>
                <a:spcPts val="1200"/>
              </a:spcBef>
            </a:pPr>
            <a:r>
              <a:rPr lang="en-US" dirty="0">
                <a:solidFill>
                  <a:srgbClr val="000000"/>
                </a:solidFill>
              </a:rPr>
              <a:t>Functional Interface have one abstract method. Default methods don’t count, static methods don’t count and methods inherited from Object don’t count</a:t>
            </a:r>
          </a:p>
          <a:p>
            <a:pPr>
              <a:spcBef>
                <a:spcPts val="1200"/>
              </a:spcBef>
            </a:pPr>
            <a:endParaRPr lang="en-US" dirty="0">
              <a:solidFill>
                <a:srgbClr val="000000"/>
              </a:solidFill>
            </a:endParaRPr>
          </a:p>
          <a:p>
            <a:pPr>
              <a:spcBef>
                <a:spcPts val="1200"/>
              </a:spcBef>
            </a:pPr>
            <a:r>
              <a:rPr lang="en-US" dirty="0">
                <a:solidFill>
                  <a:srgbClr val="000000"/>
                </a:solidFill>
              </a:rPr>
              <a:t>The basic types of functional interfaces are </a:t>
            </a:r>
            <a:r>
              <a:rPr lang="en-US" dirty="0">
                <a:solidFill>
                  <a:schemeClr val="accent4"/>
                </a:solidFill>
              </a:rPr>
              <a:t>Supplier</a:t>
            </a:r>
            <a:r>
              <a:rPr lang="en-US" dirty="0">
                <a:solidFill>
                  <a:srgbClr val="000000"/>
                </a:solidFill>
              </a:rPr>
              <a:t>, </a:t>
            </a:r>
            <a:r>
              <a:rPr lang="en-US" dirty="0">
                <a:solidFill>
                  <a:schemeClr val="accent4"/>
                </a:solidFill>
              </a:rPr>
              <a:t>Consumer</a:t>
            </a:r>
            <a:r>
              <a:rPr lang="en-US" dirty="0">
                <a:solidFill>
                  <a:srgbClr val="000000"/>
                </a:solidFill>
              </a:rPr>
              <a:t>, </a:t>
            </a:r>
            <a:r>
              <a:rPr lang="en-US" dirty="0">
                <a:solidFill>
                  <a:schemeClr val="accent4"/>
                </a:solidFill>
              </a:rPr>
              <a:t>Predicate</a:t>
            </a:r>
            <a:r>
              <a:rPr lang="en-US" dirty="0">
                <a:solidFill>
                  <a:srgbClr val="000000"/>
                </a:solidFill>
              </a:rPr>
              <a:t>, and </a:t>
            </a:r>
            <a:r>
              <a:rPr lang="en-US" dirty="0">
                <a:solidFill>
                  <a:schemeClr val="accent4"/>
                </a:solidFill>
              </a:rPr>
              <a:t>Function</a:t>
            </a:r>
            <a:r>
              <a:rPr lang="en-US" dirty="0">
                <a:solidFill>
                  <a:srgbClr val="000000"/>
                </a:solidFill>
              </a:rPr>
              <a:t>.</a:t>
            </a:r>
          </a:p>
          <a:p>
            <a:pPr>
              <a:spcBef>
                <a:spcPts val="1200"/>
              </a:spcBef>
            </a:pPr>
            <a:r>
              <a:rPr lang="en-US" dirty="0">
                <a:solidFill>
                  <a:schemeClr val="accent4"/>
                </a:solidFill>
              </a:rPr>
              <a:t>Suppliers</a:t>
            </a:r>
            <a:r>
              <a:rPr lang="en-US" dirty="0">
                <a:solidFill>
                  <a:srgbClr val="000000"/>
                </a:solidFill>
              </a:rPr>
              <a:t> supply results. </a:t>
            </a:r>
            <a:r>
              <a:rPr lang="en-US" dirty="0" err="1">
                <a:solidFill>
                  <a:srgbClr val="000000"/>
                </a:solidFill>
              </a:rPr>
              <a:t>java.util.function.Supplier’s</a:t>
            </a:r>
            <a:r>
              <a:rPr lang="en-US" dirty="0">
                <a:solidFill>
                  <a:srgbClr val="000000"/>
                </a:solidFill>
              </a:rPr>
              <a:t> functional method, get(), never takes an argument, and it always returns something.</a:t>
            </a:r>
          </a:p>
          <a:p>
            <a:pPr>
              <a:spcBef>
                <a:spcPts val="1200"/>
              </a:spcBef>
            </a:pPr>
            <a:endParaRPr lang="en-US" dirty="0">
              <a:solidFill>
                <a:schemeClr val="accent4"/>
              </a:solidFill>
            </a:endParaRPr>
          </a:p>
        </p:txBody>
      </p:sp>
      <p:pic>
        <p:nvPicPr>
          <p:cNvPr id="1026" name="Picture 2" descr="images">
            <a:extLst>
              <a:ext uri="{FF2B5EF4-FFF2-40B4-BE49-F238E27FC236}">
                <a16:creationId xmlns:a16="http://schemas.microsoft.com/office/drawing/2014/main" id="{2166D58E-B0FB-4368-80BD-AFED7E0F2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3886200"/>
            <a:ext cx="600075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s">
            <a:extLst>
              <a:ext uri="{FF2B5EF4-FFF2-40B4-BE49-F238E27FC236}">
                <a16:creationId xmlns:a16="http://schemas.microsoft.com/office/drawing/2014/main" id="{A15EDC8F-F556-43C7-A2B2-ABE71635DB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727" y="3538538"/>
            <a:ext cx="2476500" cy="314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s">
            <a:extLst>
              <a:ext uri="{FF2B5EF4-FFF2-40B4-BE49-F238E27FC236}">
                <a16:creationId xmlns:a16="http://schemas.microsoft.com/office/drawing/2014/main" id="{14B4B9B3-CA40-4616-9FC5-9AF01EC1F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5754636"/>
            <a:ext cx="2476500" cy="314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8390EE6-A5C5-4570-BD10-85F2A057ADE0}"/>
              </a:ext>
            </a:extLst>
          </p:cNvPr>
          <p:cNvPicPr>
            <a:picLocks noChangeAspect="1"/>
          </p:cNvPicPr>
          <p:nvPr/>
        </p:nvPicPr>
        <p:blipFill>
          <a:blip r:embed="rId6"/>
          <a:stretch>
            <a:fillRect/>
          </a:stretch>
        </p:blipFill>
        <p:spPr>
          <a:xfrm>
            <a:off x="609600" y="5754636"/>
            <a:ext cx="5791200" cy="142875"/>
          </a:xfrm>
          <a:prstGeom prst="rect">
            <a:avLst/>
          </a:prstGeom>
        </p:spPr>
      </p:pic>
      <p:pic>
        <p:nvPicPr>
          <p:cNvPr id="1034" name="Picture 10" descr="images">
            <a:extLst>
              <a:ext uri="{FF2B5EF4-FFF2-40B4-BE49-F238E27FC236}">
                <a16:creationId xmlns:a16="http://schemas.microsoft.com/office/drawing/2014/main" id="{A9AAB792-8529-447D-A569-208C48CA01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5972175"/>
            <a:ext cx="4495800" cy="12382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39888AF-AE97-424E-936D-4764AEBDED8C}"/>
              </a:ext>
            </a:extLst>
          </p:cNvPr>
          <p:cNvSpPr txBox="1"/>
          <p:nvPr/>
        </p:nvSpPr>
        <p:spPr>
          <a:xfrm>
            <a:off x="76199" y="4715470"/>
            <a:ext cx="8839201" cy="646331"/>
          </a:xfrm>
          <a:prstGeom prst="rect">
            <a:avLst/>
          </a:prstGeom>
          <a:noFill/>
        </p:spPr>
        <p:txBody>
          <a:bodyPr wrap="square" rtlCol="0">
            <a:spAutoFit/>
          </a:bodyPr>
          <a:lstStyle/>
          <a:p>
            <a:pPr>
              <a:spcBef>
                <a:spcPts val="1200"/>
              </a:spcBef>
            </a:pPr>
            <a:r>
              <a:rPr lang="en-US" dirty="0">
                <a:solidFill>
                  <a:schemeClr val="accent4"/>
                </a:solidFill>
              </a:rPr>
              <a:t>Consumers</a:t>
            </a:r>
            <a:r>
              <a:rPr lang="en-US" dirty="0">
                <a:solidFill>
                  <a:srgbClr val="000000"/>
                </a:solidFill>
              </a:rPr>
              <a:t> consume values. </a:t>
            </a:r>
            <a:r>
              <a:rPr lang="en-US" dirty="0" err="1">
                <a:solidFill>
                  <a:srgbClr val="000000"/>
                </a:solidFill>
              </a:rPr>
              <a:t>java.util.function.Consumer’s</a:t>
            </a:r>
            <a:r>
              <a:rPr lang="en-US" dirty="0">
                <a:solidFill>
                  <a:srgbClr val="000000"/>
                </a:solidFill>
              </a:rPr>
              <a:t> functional method, accept(), always takes an argument and never returns anything.</a:t>
            </a:r>
          </a:p>
        </p:txBody>
      </p:sp>
    </p:spTree>
    <p:extLst>
      <p:ext uri="{BB962C8B-B14F-4D97-AF65-F5344CB8AC3E}">
        <p14:creationId xmlns:p14="http://schemas.microsoft.com/office/powerpoint/2010/main" val="202273472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s">
            <a:extLst>
              <a:ext uri="{FF2B5EF4-FFF2-40B4-BE49-F238E27FC236}">
                <a16:creationId xmlns:a16="http://schemas.microsoft.com/office/drawing/2014/main" id="{690990C6-7927-4BE8-9CCB-710CB5BD0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81250"/>
            <a:ext cx="5657850" cy="10477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6470E058-C4CD-4CEB-9736-00867DE11741}"/>
              </a:ext>
            </a:extLst>
          </p:cNvPr>
          <p:cNvSpPr>
            <a:spLocks noGrp="1"/>
          </p:cNvSpPr>
          <p:nvPr>
            <p:ph type="body" sz="quarter" idx="11"/>
          </p:nvPr>
        </p:nvSpPr>
        <p:spPr>
          <a:xfrm>
            <a:off x="76200" y="914400"/>
            <a:ext cx="8689027" cy="400110"/>
          </a:xfrm>
        </p:spPr>
        <p:txBody>
          <a:bodyPr/>
          <a:lstStyle/>
          <a:p>
            <a:r>
              <a:rPr lang="en-US" dirty="0"/>
              <a:t>Functional Interfaces</a:t>
            </a:r>
          </a:p>
        </p:txBody>
      </p:sp>
      <p:sp>
        <p:nvSpPr>
          <p:cNvPr id="3" name="Title 2">
            <a:extLst>
              <a:ext uri="{FF2B5EF4-FFF2-40B4-BE49-F238E27FC236}">
                <a16:creationId xmlns:a16="http://schemas.microsoft.com/office/drawing/2014/main" id="{4C1E1FA9-01E5-4C33-BCF9-B2FA28F91880}"/>
              </a:ext>
            </a:extLst>
          </p:cNvPr>
          <p:cNvSpPr>
            <a:spLocks noGrp="1"/>
          </p:cNvSpPr>
          <p:nvPr>
            <p:ph type="title"/>
          </p:nvPr>
        </p:nvSpPr>
        <p:spPr>
          <a:xfrm>
            <a:off x="226374" y="381000"/>
            <a:ext cx="8689027" cy="461665"/>
          </a:xfrm>
        </p:spPr>
        <p:txBody>
          <a:bodyPr/>
          <a:lstStyle/>
          <a:p>
            <a:r>
              <a:rPr lang="en-US" dirty="0"/>
              <a:t>Lambda Expressions</a:t>
            </a:r>
          </a:p>
        </p:txBody>
      </p:sp>
      <p:sp>
        <p:nvSpPr>
          <p:cNvPr id="4" name="TextBox 3">
            <a:extLst>
              <a:ext uri="{FF2B5EF4-FFF2-40B4-BE49-F238E27FC236}">
                <a16:creationId xmlns:a16="http://schemas.microsoft.com/office/drawing/2014/main" id="{47E94C94-1903-4D63-B3D9-0D5612D667A3}"/>
              </a:ext>
            </a:extLst>
          </p:cNvPr>
          <p:cNvSpPr txBox="1"/>
          <p:nvPr/>
        </p:nvSpPr>
        <p:spPr>
          <a:xfrm>
            <a:off x="76200" y="1295400"/>
            <a:ext cx="8839201" cy="646331"/>
          </a:xfrm>
          <a:prstGeom prst="rect">
            <a:avLst/>
          </a:prstGeom>
          <a:noFill/>
        </p:spPr>
        <p:txBody>
          <a:bodyPr wrap="square" rtlCol="0">
            <a:spAutoFit/>
          </a:bodyPr>
          <a:lstStyle/>
          <a:p>
            <a:pPr>
              <a:spcBef>
                <a:spcPts val="1200"/>
              </a:spcBef>
            </a:pPr>
            <a:r>
              <a:rPr lang="en-US" dirty="0">
                <a:solidFill>
                  <a:schemeClr val="accent4"/>
                </a:solidFill>
              </a:rPr>
              <a:t>Predicates</a:t>
            </a:r>
            <a:r>
              <a:rPr lang="en-US" dirty="0">
                <a:solidFill>
                  <a:srgbClr val="000000"/>
                </a:solidFill>
              </a:rPr>
              <a:t> test things (and do logical operations). </a:t>
            </a:r>
            <a:r>
              <a:rPr lang="en-US" dirty="0" err="1">
                <a:solidFill>
                  <a:srgbClr val="000000"/>
                </a:solidFill>
              </a:rPr>
              <a:t>java.util.function.Predicate’s</a:t>
            </a:r>
            <a:r>
              <a:rPr lang="en-US" dirty="0">
                <a:solidFill>
                  <a:srgbClr val="000000"/>
                </a:solidFill>
              </a:rPr>
              <a:t> functional method, test(), takes a value, does a logical test, and returns true or false.</a:t>
            </a:r>
          </a:p>
        </p:txBody>
      </p:sp>
      <p:sp>
        <p:nvSpPr>
          <p:cNvPr id="5" name="TextBox 4">
            <a:extLst>
              <a:ext uri="{FF2B5EF4-FFF2-40B4-BE49-F238E27FC236}">
                <a16:creationId xmlns:a16="http://schemas.microsoft.com/office/drawing/2014/main" id="{241C1405-F53C-42B4-8337-2B2577E8D038}"/>
              </a:ext>
            </a:extLst>
          </p:cNvPr>
          <p:cNvSpPr txBox="1"/>
          <p:nvPr/>
        </p:nvSpPr>
        <p:spPr>
          <a:xfrm>
            <a:off x="76199" y="3657600"/>
            <a:ext cx="8839201" cy="923330"/>
          </a:xfrm>
          <a:prstGeom prst="rect">
            <a:avLst/>
          </a:prstGeom>
          <a:noFill/>
        </p:spPr>
        <p:txBody>
          <a:bodyPr wrap="square" rtlCol="0">
            <a:spAutoFit/>
          </a:bodyPr>
          <a:lstStyle/>
          <a:p>
            <a:pPr>
              <a:spcBef>
                <a:spcPts val="1200"/>
              </a:spcBef>
            </a:pPr>
            <a:r>
              <a:rPr lang="en-US" dirty="0">
                <a:solidFill>
                  <a:schemeClr val="accent4"/>
                </a:solidFill>
              </a:rPr>
              <a:t>Functions</a:t>
            </a:r>
            <a:r>
              <a:rPr lang="en-US" dirty="0">
                <a:solidFill>
                  <a:srgbClr val="000000"/>
                </a:solidFill>
              </a:rPr>
              <a:t> are the most generic of the functional interfaces. </a:t>
            </a:r>
            <a:r>
              <a:rPr lang="en-US" dirty="0" err="1">
                <a:solidFill>
                  <a:srgbClr val="000000"/>
                </a:solidFill>
              </a:rPr>
              <a:t>java.util.function.Function’s</a:t>
            </a:r>
            <a:r>
              <a:rPr lang="en-US" dirty="0">
                <a:solidFill>
                  <a:srgbClr val="000000"/>
                </a:solidFill>
              </a:rPr>
              <a:t> functional method, apply(), takes an argument and returns a value.</a:t>
            </a:r>
          </a:p>
        </p:txBody>
      </p:sp>
      <p:pic>
        <p:nvPicPr>
          <p:cNvPr id="2050" name="Picture 2" descr="images">
            <a:extLst>
              <a:ext uri="{FF2B5EF4-FFF2-40B4-BE49-F238E27FC236}">
                <a16:creationId xmlns:a16="http://schemas.microsoft.com/office/drawing/2014/main" id="{7835863C-3B30-4AB9-80C8-067DC974A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540" y="2136457"/>
            <a:ext cx="34385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s">
            <a:extLst>
              <a:ext uri="{FF2B5EF4-FFF2-40B4-BE49-F238E27FC236}">
                <a16:creationId xmlns:a16="http://schemas.microsoft.com/office/drawing/2014/main" id="{DA3BCD7A-6E6F-458E-8F4F-99FCA1FD44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1246" y="4459069"/>
            <a:ext cx="28194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s">
            <a:extLst>
              <a:ext uri="{FF2B5EF4-FFF2-40B4-BE49-F238E27FC236}">
                <a16:creationId xmlns:a16="http://schemas.microsoft.com/office/drawing/2014/main" id="{A7A3E5FD-795F-4AB2-9D38-30613461E0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12" y="4901073"/>
            <a:ext cx="3609975"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s">
            <a:extLst>
              <a:ext uri="{FF2B5EF4-FFF2-40B4-BE49-F238E27FC236}">
                <a16:creationId xmlns:a16="http://schemas.microsoft.com/office/drawing/2014/main" id="{9C4E3002-E5BB-4AF4-962F-20DF72D201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3714" y="5467350"/>
            <a:ext cx="2924175"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0791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CCA262-D6DF-4971-8D41-D6E146C41F49}"/>
              </a:ext>
            </a:extLst>
          </p:cNvPr>
          <p:cNvSpPr>
            <a:spLocks noGrp="1"/>
          </p:cNvSpPr>
          <p:nvPr>
            <p:ph type="body" sz="quarter" idx="11"/>
          </p:nvPr>
        </p:nvSpPr>
        <p:spPr/>
        <p:txBody>
          <a:bodyPr/>
          <a:lstStyle/>
          <a:p>
            <a:r>
              <a:rPr lang="en-US" dirty="0"/>
              <a:t>Example of Functional Interface</a:t>
            </a:r>
          </a:p>
        </p:txBody>
      </p:sp>
      <p:sp>
        <p:nvSpPr>
          <p:cNvPr id="3" name="Title 2">
            <a:extLst>
              <a:ext uri="{FF2B5EF4-FFF2-40B4-BE49-F238E27FC236}">
                <a16:creationId xmlns:a16="http://schemas.microsoft.com/office/drawing/2014/main" id="{0D678958-8638-4336-A103-C39B8FB99E1C}"/>
              </a:ext>
            </a:extLst>
          </p:cNvPr>
          <p:cNvSpPr>
            <a:spLocks noGrp="1"/>
          </p:cNvSpPr>
          <p:nvPr>
            <p:ph type="title"/>
          </p:nvPr>
        </p:nvSpPr>
        <p:spPr/>
        <p:txBody>
          <a:bodyPr/>
          <a:lstStyle/>
          <a:p>
            <a:r>
              <a:rPr lang="en-US" dirty="0"/>
              <a:t>Lambda Expressions</a:t>
            </a:r>
          </a:p>
        </p:txBody>
      </p:sp>
      <p:sp>
        <p:nvSpPr>
          <p:cNvPr id="4" name="TextBox 3">
            <a:extLst>
              <a:ext uri="{FF2B5EF4-FFF2-40B4-BE49-F238E27FC236}">
                <a16:creationId xmlns:a16="http://schemas.microsoft.com/office/drawing/2014/main" id="{094CF7FA-B06C-45FC-95F9-F4CF9BDB461E}"/>
              </a:ext>
            </a:extLst>
          </p:cNvPr>
          <p:cNvSpPr txBox="1"/>
          <p:nvPr/>
        </p:nvSpPr>
        <p:spPr>
          <a:xfrm>
            <a:off x="304800" y="1752600"/>
            <a:ext cx="2954655" cy="4139595"/>
          </a:xfrm>
          <a:prstGeom prst="rect">
            <a:avLst/>
          </a:prstGeom>
          <a:noFill/>
        </p:spPr>
        <p:txBody>
          <a:bodyPr wrap="none" rtlCol="0">
            <a:spAutoFit/>
          </a:bodyPr>
          <a:lstStyle/>
          <a:p>
            <a:pPr>
              <a:spcBef>
                <a:spcPts val="1200"/>
              </a:spcBef>
            </a:pPr>
            <a:r>
              <a:rPr lang="en-US" sz="1100" dirty="0">
                <a:solidFill>
                  <a:schemeClr val="accent4"/>
                </a:solidFill>
              </a:rPr>
              <a:t>interface Operator {</a:t>
            </a:r>
          </a:p>
          <a:p>
            <a:pPr>
              <a:spcBef>
                <a:spcPts val="1200"/>
              </a:spcBef>
            </a:pPr>
            <a:r>
              <a:rPr lang="en-US" sz="1100" dirty="0">
                <a:solidFill>
                  <a:schemeClr val="accent4"/>
                </a:solidFill>
              </a:rPr>
              <a:t>    int operate(int i, int j);</a:t>
            </a:r>
          </a:p>
          <a:p>
            <a:pPr>
              <a:spcBef>
                <a:spcPts val="1200"/>
              </a:spcBef>
            </a:pPr>
            <a:r>
              <a:rPr lang="en-US" sz="1100" dirty="0">
                <a:solidFill>
                  <a:schemeClr val="accent4"/>
                </a:solidFill>
              </a:rPr>
              <a:t>}</a:t>
            </a:r>
          </a:p>
          <a:p>
            <a:pPr>
              <a:spcBef>
                <a:spcPts val="1200"/>
              </a:spcBef>
            </a:pPr>
            <a:r>
              <a:rPr lang="en-US" sz="1100" dirty="0">
                <a:solidFill>
                  <a:schemeClr val="accent4"/>
                </a:solidFill>
              </a:rPr>
              <a:t> public class Test {</a:t>
            </a:r>
          </a:p>
          <a:p>
            <a:pPr>
              <a:spcBef>
                <a:spcPts val="1200"/>
              </a:spcBef>
            </a:pPr>
            <a:r>
              <a:rPr lang="en-US" sz="1100" dirty="0">
                <a:solidFill>
                  <a:schemeClr val="accent4"/>
                </a:solidFill>
              </a:rPr>
              <a:t>    public static void main(String[] </a:t>
            </a:r>
            <a:r>
              <a:rPr lang="en-US" sz="1100" dirty="0" err="1">
                <a:solidFill>
                  <a:schemeClr val="accent4"/>
                </a:solidFill>
              </a:rPr>
              <a:t>args</a:t>
            </a:r>
            <a:r>
              <a:rPr lang="en-US" sz="1100" dirty="0">
                <a:solidFill>
                  <a:schemeClr val="accent4"/>
                </a:solidFill>
              </a:rPr>
              <a:t>) {</a:t>
            </a:r>
          </a:p>
          <a:p>
            <a:pPr>
              <a:spcBef>
                <a:spcPts val="1200"/>
              </a:spcBef>
            </a:pPr>
            <a:r>
              <a:rPr lang="en-US" sz="1100" dirty="0">
                <a:solidFill>
                  <a:schemeClr val="accent4"/>
                </a:solidFill>
              </a:rPr>
              <a:t>        Operator </a:t>
            </a:r>
            <a:r>
              <a:rPr lang="en-US" sz="1100" dirty="0" err="1">
                <a:solidFill>
                  <a:schemeClr val="accent4"/>
                </a:solidFill>
              </a:rPr>
              <a:t>opr</a:t>
            </a:r>
            <a:r>
              <a:rPr lang="en-US" sz="1100" dirty="0">
                <a:solidFill>
                  <a:schemeClr val="accent4"/>
                </a:solidFill>
              </a:rPr>
              <a:t> = new Operator() {</a:t>
            </a:r>
          </a:p>
          <a:p>
            <a:pPr>
              <a:spcBef>
                <a:spcPts val="1200"/>
              </a:spcBef>
            </a:pPr>
            <a:r>
              <a:rPr lang="en-US" sz="1100" dirty="0">
                <a:solidFill>
                  <a:schemeClr val="accent4"/>
                </a:solidFill>
              </a:rPr>
              <a:t>            public int operate(int i, int j) {</a:t>
            </a:r>
          </a:p>
          <a:p>
            <a:pPr>
              <a:spcBef>
                <a:spcPts val="1200"/>
              </a:spcBef>
            </a:pPr>
            <a:r>
              <a:rPr lang="en-US" sz="1100" dirty="0">
                <a:solidFill>
                  <a:schemeClr val="accent4"/>
                </a:solidFill>
              </a:rPr>
              <a:t>                return i + j;</a:t>
            </a:r>
          </a:p>
          <a:p>
            <a:pPr>
              <a:spcBef>
                <a:spcPts val="1200"/>
              </a:spcBef>
            </a:pPr>
            <a:r>
              <a:rPr lang="en-US" sz="1100" dirty="0">
                <a:solidFill>
                  <a:schemeClr val="accent4"/>
                </a:solidFill>
              </a:rPr>
              <a:t>            }</a:t>
            </a:r>
          </a:p>
          <a:p>
            <a:pPr>
              <a:spcBef>
                <a:spcPts val="1200"/>
              </a:spcBef>
            </a:pPr>
            <a:r>
              <a:rPr lang="en-US" sz="1100" dirty="0">
                <a:solidFill>
                  <a:schemeClr val="accent4"/>
                </a:solidFill>
              </a:rPr>
              <a:t>        };</a:t>
            </a:r>
          </a:p>
          <a:p>
            <a:pPr>
              <a:spcBef>
                <a:spcPts val="1200"/>
              </a:spcBef>
            </a:pPr>
            <a:r>
              <a:rPr lang="en-US" sz="1100" dirty="0">
                <a:solidFill>
                  <a:schemeClr val="accent4"/>
                </a:solidFill>
              </a:rPr>
              <a:t>        </a:t>
            </a:r>
            <a:r>
              <a:rPr lang="en-US" sz="1100" dirty="0" err="1">
                <a:solidFill>
                  <a:schemeClr val="accent4"/>
                </a:solidFill>
              </a:rPr>
              <a:t>System.out.println</a:t>
            </a:r>
            <a:r>
              <a:rPr lang="en-US" sz="1100" dirty="0">
                <a:solidFill>
                  <a:schemeClr val="accent4"/>
                </a:solidFill>
              </a:rPr>
              <a:t>(</a:t>
            </a:r>
            <a:r>
              <a:rPr lang="en-US" sz="1100" dirty="0" err="1">
                <a:solidFill>
                  <a:schemeClr val="accent4"/>
                </a:solidFill>
              </a:rPr>
              <a:t>opr.operate</a:t>
            </a:r>
            <a:r>
              <a:rPr lang="en-US" sz="1100" dirty="0">
                <a:solidFill>
                  <a:schemeClr val="accent4"/>
                </a:solidFill>
              </a:rPr>
              <a:t>(10, 20));</a:t>
            </a:r>
          </a:p>
          <a:p>
            <a:pPr>
              <a:spcBef>
                <a:spcPts val="1200"/>
              </a:spcBef>
            </a:pPr>
            <a:r>
              <a:rPr lang="en-US" sz="1100" dirty="0">
                <a:solidFill>
                  <a:schemeClr val="accent4"/>
                </a:solidFill>
              </a:rPr>
              <a:t>    }</a:t>
            </a:r>
          </a:p>
          <a:p>
            <a:pPr>
              <a:spcBef>
                <a:spcPts val="1200"/>
              </a:spcBef>
            </a:pPr>
            <a:r>
              <a:rPr lang="en-US" sz="1100" dirty="0">
                <a:solidFill>
                  <a:schemeClr val="accent4"/>
                </a:solidFill>
              </a:rPr>
              <a:t>} </a:t>
            </a:r>
          </a:p>
        </p:txBody>
      </p:sp>
      <p:sp>
        <p:nvSpPr>
          <p:cNvPr id="5" name="TextBox 4">
            <a:extLst>
              <a:ext uri="{FF2B5EF4-FFF2-40B4-BE49-F238E27FC236}">
                <a16:creationId xmlns:a16="http://schemas.microsoft.com/office/drawing/2014/main" id="{0B57B0BB-2DE8-41A4-B5D4-2948E2C4E4E2}"/>
              </a:ext>
            </a:extLst>
          </p:cNvPr>
          <p:cNvSpPr txBox="1"/>
          <p:nvPr/>
        </p:nvSpPr>
        <p:spPr>
          <a:xfrm>
            <a:off x="4602843" y="1597742"/>
            <a:ext cx="4007758" cy="2862322"/>
          </a:xfrm>
          <a:prstGeom prst="rect">
            <a:avLst/>
          </a:prstGeom>
          <a:noFill/>
        </p:spPr>
        <p:txBody>
          <a:bodyPr wrap="square" rtlCol="0">
            <a:spAutoFit/>
          </a:bodyPr>
          <a:lstStyle/>
          <a:p>
            <a:pPr algn="just">
              <a:spcBef>
                <a:spcPts val="1200"/>
              </a:spcBef>
            </a:pPr>
            <a:r>
              <a:rPr lang="en-US" sz="1100" b="1" dirty="0">
                <a:solidFill>
                  <a:srgbClr val="000000"/>
                </a:solidFill>
              </a:rPr>
              <a:t>Which of the following options successfully replace anonymous inner class code with lambda expression code?    int operate(int i, int j);</a:t>
            </a:r>
          </a:p>
          <a:p>
            <a:pPr>
              <a:spcBef>
                <a:spcPts val="1200"/>
              </a:spcBef>
            </a:pPr>
            <a:endParaRPr lang="en-US" sz="1100" dirty="0">
              <a:solidFill>
                <a:srgbClr val="000000"/>
              </a:solidFill>
            </a:endParaRPr>
          </a:p>
          <a:p>
            <a:pPr marL="228600" indent="-228600">
              <a:spcBef>
                <a:spcPts val="1200"/>
              </a:spcBef>
              <a:buFont typeface="+mj-lt"/>
              <a:buAutoNum type="arabicPeriod"/>
            </a:pPr>
            <a:r>
              <a:rPr lang="en-US" sz="1100" dirty="0">
                <a:solidFill>
                  <a:srgbClr val="000000"/>
                </a:solidFill>
              </a:rPr>
              <a:t>Operator </a:t>
            </a:r>
            <a:r>
              <a:rPr lang="en-US" sz="1100" dirty="0" err="1">
                <a:solidFill>
                  <a:srgbClr val="000000"/>
                </a:solidFill>
              </a:rPr>
              <a:t>opr</a:t>
            </a:r>
            <a:r>
              <a:rPr lang="en-US" sz="1100" dirty="0">
                <a:solidFill>
                  <a:srgbClr val="000000"/>
                </a:solidFill>
              </a:rPr>
              <a:t> = (x, y)-&gt; {return x + y;}</a:t>
            </a:r>
          </a:p>
          <a:p>
            <a:pPr marL="228600" indent="-228600">
              <a:spcBef>
                <a:spcPts val="1200"/>
              </a:spcBef>
              <a:buFont typeface="+mj-lt"/>
              <a:buAutoNum type="arabicPeriod"/>
            </a:pPr>
            <a:r>
              <a:rPr lang="en-US" sz="1100" dirty="0">
                <a:solidFill>
                  <a:srgbClr val="000000"/>
                </a:solidFill>
              </a:rPr>
              <a:t>Operator </a:t>
            </a:r>
            <a:r>
              <a:rPr lang="en-US" sz="1100" dirty="0" err="1">
                <a:solidFill>
                  <a:srgbClr val="000000"/>
                </a:solidFill>
              </a:rPr>
              <a:t>opr</a:t>
            </a:r>
            <a:r>
              <a:rPr lang="en-US" sz="1100" dirty="0">
                <a:solidFill>
                  <a:srgbClr val="000000"/>
                </a:solidFill>
              </a:rPr>
              <a:t> = (x, y)-&gt;x + y;</a:t>
            </a:r>
          </a:p>
          <a:p>
            <a:pPr marL="228600" indent="-228600">
              <a:spcBef>
                <a:spcPts val="1200"/>
              </a:spcBef>
              <a:buFont typeface="+mj-lt"/>
              <a:buAutoNum type="arabicPeriod"/>
            </a:pPr>
            <a:r>
              <a:rPr lang="en-US" sz="1100" dirty="0">
                <a:solidFill>
                  <a:srgbClr val="000000"/>
                </a:solidFill>
              </a:rPr>
              <a:t>Operator </a:t>
            </a:r>
            <a:r>
              <a:rPr lang="en-US" sz="1100" dirty="0" err="1">
                <a:solidFill>
                  <a:srgbClr val="000000"/>
                </a:solidFill>
              </a:rPr>
              <a:t>opr</a:t>
            </a:r>
            <a:r>
              <a:rPr lang="en-US" sz="1100" dirty="0">
                <a:solidFill>
                  <a:srgbClr val="000000"/>
                </a:solidFill>
              </a:rPr>
              <a:t> = (x, y)-&gt;return x + y;</a:t>
            </a:r>
          </a:p>
          <a:p>
            <a:pPr marL="228600" indent="-228600">
              <a:spcBef>
                <a:spcPts val="1200"/>
              </a:spcBef>
              <a:buFont typeface="+mj-lt"/>
              <a:buAutoNum type="arabicPeriod"/>
            </a:pPr>
            <a:r>
              <a:rPr lang="en-US" sz="1100" dirty="0">
                <a:solidFill>
                  <a:srgbClr val="000000"/>
                </a:solidFill>
              </a:rPr>
              <a:t>Operator </a:t>
            </a:r>
            <a:r>
              <a:rPr lang="en-US" sz="1100" dirty="0" err="1">
                <a:solidFill>
                  <a:srgbClr val="000000"/>
                </a:solidFill>
              </a:rPr>
              <a:t>opr</a:t>
            </a:r>
            <a:r>
              <a:rPr lang="en-US" sz="1100" dirty="0">
                <a:solidFill>
                  <a:srgbClr val="000000"/>
                </a:solidFill>
              </a:rPr>
              <a:t> = (int x, int y)-&gt; {return x + y;}</a:t>
            </a:r>
          </a:p>
          <a:p>
            <a:pPr marL="228600" indent="-228600">
              <a:spcBef>
                <a:spcPts val="1200"/>
              </a:spcBef>
              <a:buFont typeface="+mj-lt"/>
              <a:buAutoNum type="arabicPeriod"/>
            </a:pPr>
            <a:r>
              <a:rPr lang="en-US" sz="1100" dirty="0">
                <a:solidFill>
                  <a:srgbClr val="000000"/>
                </a:solidFill>
              </a:rPr>
              <a:t>Operator </a:t>
            </a:r>
            <a:r>
              <a:rPr lang="en-US" sz="1100" dirty="0" err="1">
                <a:solidFill>
                  <a:srgbClr val="000000"/>
                </a:solidFill>
              </a:rPr>
              <a:t>opr</a:t>
            </a:r>
            <a:r>
              <a:rPr lang="en-US" sz="1100" dirty="0">
                <a:solidFill>
                  <a:srgbClr val="000000"/>
                </a:solidFill>
              </a:rPr>
              <a:t> = x, y-&gt;x + y;</a:t>
            </a:r>
          </a:p>
          <a:p>
            <a:pPr marL="228600" indent="-228600">
              <a:spcBef>
                <a:spcPts val="1200"/>
              </a:spcBef>
              <a:buFont typeface="+mj-lt"/>
              <a:buAutoNum type="arabicPeriod"/>
            </a:pPr>
            <a:endParaRPr lang="en-US" sz="1100" dirty="0">
              <a:solidFill>
                <a:srgbClr val="000000"/>
              </a:solidFill>
            </a:endParaRPr>
          </a:p>
        </p:txBody>
      </p:sp>
    </p:spTree>
    <p:extLst>
      <p:ext uri="{BB962C8B-B14F-4D97-AF65-F5344CB8AC3E}">
        <p14:creationId xmlns:p14="http://schemas.microsoft.com/office/powerpoint/2010/main" val="923845034"/>
      </p:ext>
    </p:extLst>
  </p:cSld>
  <p:clrMapOvr>
    <a:masterClrMapping/>
  </p:clrMapOvr>
  <p:transition>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4B0166-851A-4E58-A3C4-B886B811C814}"/>
              </a:ext>
            </a:extLst>
          </p:cNvPr>
          <p:cNvSpPr>
            <a:spLocks noGrp="1"/>
          </p:cNvSpPr>
          <p:nvPr>
            <p:ph type="body" sz="quarter" idx="11"/>
          </p:nvPr>
        </p:nvSpPr>
        <p:spPr/>
        <p:txBody>
          <a:bodyPr/>
          <a:lstStyle/>
          <a:p>
            <a:endParaRPr lang="en-US"/>
          </a:p>
        </p:txBody>
      </p:sp>
      <p:sp>
        <p:nvSpPr>
          <p:cNvPr id="22" name="Title 21">
            <a:extLst>
              <a:ext uri="{FF2B5EF4-FFF2-40B4-BE49-F238E27FC236}">
                <a16:creationId xmlns:a16="http://schemas.microsoft.com/office/drawing/2014/main" id="{9FBF9E1E-0736-44F8-AA6F-39A67AC6763B}"/>
              </a:ext>
            </a:extLst>
          </p:cNvPr>
          <p:cNvSpPr>
            <a:spLocks noGrp="1"/>
          </p:cNvSpPr>
          <p:nvPr>
            <p:ph type="title"/>
          </p:nvPr>
        </p:nvSpPr>
        <p:spPr/>
        <p:txBody>
          <a:bodyPr/>
          <a:lstStyle/>
          <a:p>
            <a:r>
              <a:rPr lang="en-US" dirty="0"/>
              <a:t>Streams</a:t>
            </a:r>
          </a:p>
        </p:txBody>
      </p:sp>
    </p:spTree>
    <p:extLst>
      <p:ext uri="{BB962C8B-B14F-4D97-AF65-F5344CB8AC3E}">
        <p14:creationId xmlns:p14="http://schemas.microsoft.com/office/powerpoint/2010/main" val="806305407"/>
      </p:ext>
    </p:extLst>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4768-8A1A-4D59-9043-E7640A5B231A}"/>
              </a:ext>
            </a:extLst>
          </p:cNvPr>
          <p:cNvSpPr>
            <a:spLocks noGrp="1"/>
          </p:cNvSpPr>
          <p:nvPr>
            <p:ph type="title"/>
          </p:nvPr>
        </p:nvSpPr>
        <p:spPr/>
        <p:txBody>
          <a:bodyPr/>
          <a:lstStyle/>
          <a:p>
            <a:r>
              <a:rPr lang="en-US" dirty="0"/>
              <a:t>Streams</a:t>
            </a:r>
          </a:p>
        </p:txBody>
      </p:sp>
      <p:sp>
        <p:nvSpPr>
          <p:cNvPr id="3" name="Text Placeholder 2">
            <a:extLst>
              <a:ext uri="{FF2B5EF4-FFF2-40B4-BE49-F238E27FC236}">
                <a16:creationId xmlns:a16="http://schemas.microsoft.com/office/drawing/2014/main" id="{33500D7D-3043-4332-B71C-A3B18912DC3A}"/>
              </a:ext>
            </a:extLst>
          </p:cNvPr>
          <p:cNvSpPr>
            <a:spLocks noGrp="1"/>
          </p:cNvSpPr>
          <p:nvPr>
            <p:ph type="body" sz="quarter" idx="11"/>
          </p:nvPr>
        </p:nvSpPr>
        <p:spPr>
          <a:xfrm>
            <a:off x="226374" y="990600"/>
            <a:ext cx="8689027" cy="400110"/>
          </a:xfrm>
        </p:spPr>
        <p:txBody>
          <a:bodyPr/>
          <a:lstStyle/>
          <a:p>
            <a:r>
              <a:rPr lang="en-US" dirty="0"/>
              <a:t>Stream is a sequence of elements to be processed</a:t>
            </a:r>
          </a:p>
        </p:txBody>
      </p:sp>
      <p:sp>
        <p:nvSpPr>
          <p:cNvPr id="4" name="TextBox 3">
            <a:extLst>
              <a:ext uri="{FF2B5EF4-FFF2-40B4-BE49-F238E27FC236}">
                <a16:creationId xmlns:a16="http://schemas.microsoft.com/office/drawing/2014/main" id="{681AB9A1-3AC3-4FC7-8A37-2FA04BF51101}"/>
              </a:ext>
            </a:extLst>
          </p:cNvPr>
          <p:cNvSpPr txBox="1"/>
          <p:nvPr/>
        </p:nvSpPr>
        <p:spPr>
          <a:xfrm>
            <a:off x="226374" y="1371600"/>
            <a:ext cx="8672567" cy="1231106"/>
          </a:xfrm>
          <a:prstGeom prst="rect">
            <a:avLst/>
          </a:prstGeom>
          <a:noFill/>
        </p:spPr>
        <p:txBody>
          <a:bodyPr wrap="none" rtlCol="0">
            <a:spAutoFit/>
          </a:bodyPr>
          <a:lstStyle/>
          <a:p>
            <a:pPr>
              <a:spcBef>
                <a:spcPts val="1200"/>
              </a:spcBef>
            </a:pPr>
            <a:r>
              <a:rPr lang="en-US" dirty="0">
                <a:solidFill>
                  <a:schemeClr val="accent4"/>
                </a:solidFill>
              </a:rPr>
              <a:t>Integer[] </a:t>
            </a:r>
            <a:r>
              <a:rPr lang="en-US" dirty="0" err="1">
                <a:solidFill>
                  <a:schemeClr val="accent4"/>
                </a:solidFill>
              </a:rPr>
              <a:t>myNums</a:t>
            </a:r>
            <a:r>
              <a:rPr lang="en-US" dirty="0">
                <a:solidFill>
                  <a:schemeClr val="accent4"/>
                </a:solidFill>
              </a:rPr>
              <a:t> = {1, 2, 3};</a:t>
            </a:r>
          </a:p>
          <a:p>
            <a:pPr>
              <a:spcBef>
                <a:spcPts val="1200"/>
              </a:spcBef>
            </a:pPr>
            <a:r>
              <a:rPr lang="en-US" dirty="0">
                <a:solidFill>
                  <a:schemeClr val="accent4"/>
                </a:solidFill>
              </a:rPr>
              <a:t>Stream&lt;Integer&gt; </a:t>
            </a:r>
            <a:r>
              <a:rPr lang="en-US" dirty="0" err="1">
                <a:solidFill>
                  <a:schemeClr val="accent4"/>
                </a:solidFill>
              </a:rPr>
              <a:t>myStream</a:t>
            </a:r>
            <a:r>
              <a:rPr lang="en-US" dirty="0">
                <a:solidFill>
                  <a:schemeClr val="accent4"/>
                </a:solidFill>
              </a:rPr>
              <a:t> = </a:t>
            </a:r>
            <a:r>
              <a:rPr lang="en-US" dirty="0" err="1">
                <a:solidFill>
                  <a:schemeClr val="accent4"/>
                </a:solidFill>
              </a:rPr>
              <a:t>Arrays.stream</a:t>
            </a:r>
            <a:r>
              <a:rPr lang="en-US" dirty="0">
                <a:solidFill>
                  <a:schemeClr val="accent4"/>
                </a:solidFill>
              </a:rPr>
              <a:t>(</a:t>
            </a:r>
            <a:r>
              <a:rPr lang="en-US" dirty="0" err="1">
                <a:solidFill>
                  <a:schemeClr val="accent4"/>
                </a:solidFill>
              </a:rPr>
              <a:t>myNums</a:t>
            </a:r>
            <a:r>
              <a:rPr lang="en-US" dirty="0">
                <a:solidFill>
                  <a:schemeClr val="accent4"/>
                </a:solidFill>
              </a:rPr>
              <a:t>);</a:t>
            </a:r>
          </a:p>
          <a:p>
            <a:pPr>
              <a:spcBef>
                <a:spcPts val="1200"/>
              </a:spcBef>
            </a:pPr>
            <a:r>
              <a:rPr lang="en-US" dirty="0" err="1">
                <a:solidFill>
                  <a:schemeClr val="accent4"/>
                </a:solidFill>
              </a:rPr>
              <a:t>System.out.println</a:t>
            </a:r>
            <a:r>
              <a:rPr lang="en-US" dirty="0">
                <a:solidFill>
                  <a:schemeClr val="accent4"/>
                </a:solidFill>
              </a:rPr>
              <a:t>(</a:t>
            </a:r>
            <a:r>
              <a:rPr lang="en-US" dirty="0" err="1">
                <a:solidFill>
                  <a:schemeClr val="accent4"/>
                </a:solidFill>
              </a:rPr>
              <a:t>myStream</a:t>
            </a:r>
            <a:r>
              <a:rPr lang="en-US" dirty="0">
                <a:solidFill>
                  <a:schemeClr val="accent4"/>
                </a:solidFill>
              </a:rPr>
              <a:t>);                   </a:t>
            </a:r>
            <a:r>
              <a:rPr lang="en-US" sz="1400" dirty="0">
                <a:solidFill>
                  <a:schemeClr val="accent4"/>
                </a:solidFill>
              </a:rPr>
              <a:t>java.util.Stream.ReferencePipeline$Head@14ae5a5</a:t>
            </a:r>
            <a:endParaRPr lang="en-US" dirty="0">
              <a:solidFill>
                <a:schemeClr val="accent4"/>
              </a:solidFill>
            </a:endParaRPr>
          </a:p>
        </p:txBody>
      </p:sp>
      <p:sp>
        <p:nvSpPr>
          <p:cNvPr id="5" name="Arrow: Right 4">
            <a:extLst>
              <a:ext uri="{FF2B5EF4-FFF2-40B4-BE49-F238E27FC236}">
                <a16:creationId xmlns:a16="http://schemas.microsoft.com/office/drawing/2014/main" id="{9A9D6553-FEEA-42AE-9F3B-A00831988390}"/>
              </a:ext>
            </a:extLst>
          </p:cNvPr>
          <p:cNvSpPr/>
          <p:nvPr/>
        </p:nvSpPr>
        <p:spPr>
          <a:xfrm>
            <a:off x="3657600" y="2297906"/>
            <a:ext cx="533400" cy="304800"/>
          </a:xfrm>
          <a:prstGeom prst="rightArrow">
            <a:avLst/>
          </a:prstGeom>
          <a:solidFill>
            <a:srgbClr val="A7A8A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6" name="TextBox 5">
            <a:extLst>
              <a:ext uri="{FF2B5EF4-FFF2-40B4-BE49-F238E27FC236}">
                <a16:creationId xmlns:a16="http://schemas.microsoft.com/office/drawing/2014/main" id="{745986D4-35E4-4B3C-ACF8-A5B9569BE9AA}"/>
              </a:ext>
            </a:extLst>
          </p:cNvPr>
          <p:cNvSpPr txBox="1"/>
          <p:nvPr/>
        </p:nvSpPr>
        <p:spPr>
          <a:xfrm>
            <a:off x="250323" y="2590800"/>
            <a:ext cx="8612826" cy="2215991"/>
          </a:xfrm>
          <a:prstGeom prst="rect">
            <a:avLst/>
          </a:prstGeom>
          <a:noFill/>
        </p:spPr>
        <p:txBody>
          <a:bodyPr wrap="square" rtlCol="0">
            <a:spAutoFit/>
          </a:bodyPr>
          <a:lstStyle/>
          <a:p>
            <a:pPr>
              <a:spcBef>
                <a:spcPts val="1200"/>
              </a:spcBef>
            </a:pPr>
            <a:r>
              <a:rPr lang="en-US" dirty="0">
                <a:solidFill>
                  <a:schemeClr val="bg2"/>
                </a:solidFill>
              </a:rPr>
              <a:t>Streams are not data structure like List is or an array is. They are w</a:t>
            </a:r>
            <a:r>
              <a:rPr lang="en-US" dirty="0">
                <a:solidFill>
                  <a:srgbClr val="000000"/>
                </a:solidFill>
              </a:rPr>
              <a:t>ays to process data similar to flowing through the stream</a:t>
            </a:r>
          </a:p>
          <a:p>
            <a:pPr>
              <a:spcBef>
                <a:spcPts val="1200"/>
              </a:spcBef>
            </a:pPr>
            <a:r>
              <a:rPr lang="en-US" i="1" dirty="0">
                <a:solidFill>
                  <a:srgbClr val="000000"/>
                </a:solidFill>
              </a:rPr>
              <a:t>Array tells how data is organized and provides way to access the data. Stream are ways to operate on data that’s flowing from an array through the stream</a:t>
            </a:r>
          </a:p>
          <a:p>
            <a:pPr>
              <a:spcBef>
                <a:spcPts val="1200"/>
              </a:spcBef>
            </a:pPr>
            <a:r>
              <a:rPr lang="en-US" i="1" dirty="0">
                <a:solidFill>
                  <a:srgbClr val="000000"/>
                </a:solidFill>
              </a:rPr>
              <a:t>You can have intermediate operations and terminal operations on the Stream</a:t>
            </a:r>
          </a:p>
          <a:p>
            <a:pPr>
              <a:spcBef>
                <a:spcPts val="1200"/>
              </a:spcBef>
            </a:pPr>
            <a:r>
              <a:rPr lang="en-US" i="1" dirty="0">
                <a:solidFill>
                  <a:srgbClr val="000000"/>
                </a:solidFill>
              </a:rPr>
              <a:t>Streams can only be used once.</a:t>
            </a:r>
          </a:p>
        </p:txBody>
      </p:sp>
      <p:sp>
        <p:nvSpPr>
          <p:cNvPr id="9" name="TextBox 8">
            <a:extLst>
              <a:ext uri="{FF2B5EF4-FFF2-40B4-BE49-F238E27FC236}">
                <a16:creationId xmlns:a16="http://schemas.microsoft.com/office/drawing/2014/main" id="{6052077D-606F-48AD-94F0-9A8B87346C95}"/>
              </a:ext>
            </a:extLst>
          </p:cNvPr>
          <p:cNvSpPr txBox="1"/>
          <p:nvPr/>
        </p:nvSpPr>
        <p:spPr>
          <a:xfrm>
            <a:off x="236302" y="4738805"/>
            <a:ext cx="8612826" cy="800219"/>
          </a:xfrm>
          <a:prstGeom prst="rect">
            <a:avLst/>
          </a:prstGeom>
          <a:noFill/>
        </p:spPr>
        <p:txBody>
          <a:bodyPr wrap="square" rtlCol="0">
            <a:spAutoFit/>
          </a:bodyPr>
          <a:lstStyle/>
          <a:p>
            <a:pPr>
              <a:spcBef>
                <a:spcPts val="1200"/>
              </a:spcBef>
            </a:pPr>
            <a:r>
              <a:rPr lang="en-US" dirty="0">
                <a:solidFill>
                  <a:schemeClr val="accent4">
                    <a:lumMod val="75000"/>
                  </a:schemeClr>
                </a:solidFill>
              </a:rPr>
              <a:t>long </a:t>
            </a:r>
            <a:r>
              <a:rPr lang="en-US" dirty="0" err="1">
                <a:solidFill>
                  <a:schemeClr val="accent4">
                    <a:lumMod val="75000"/>
                  </a:schemeClr>
                </a:solidFill>
              </a:rPr>
              <a:t>numElements</a:t>
            </a:r>
            <a:r>
              <a:rPr lang="en-US" dirty="0">
                <a:solidFill>
                  <a:schemeClr val="accent4">
                    <a:lumMod val="75000"/>
                  </a:schemeClr>
                </a:solidFill>
              </a:rPr>
              <a:t> = </a:t>
            </a:r>
            <a:r>
              <a:rPr lang="en-US" dirty="0" err="1">
                <a:solidFill>
                  <a:schemeClr val="accent4">
                    <a:lumMod val="75000"/>
                  </a:schemeClr>
                </a:solidFill>
              </a:rPr>
              <a:t>myStream.filter</a:t>
            </a:r>
            <a:r>
              <a:rPr lang="en-US" dirty="0">
                <a:solidFill>
                  <a:schemeClr val="accent4">
                    <a:lumMod val="75000"/>
                  </a:schemeClr>
                </a:solidFill>
              </a:rPr>
              <a:t>((i)-&gt; i&gt;1).count();</a:t>
            </a:r>
          </a:p>
          <a:p>
            <a:pPr>
              <a:spcBef>
                <a:spcPts val="1200"/>
              </a:spcBef>
            </a:pPr>
            <a:r>
              <a:rPr lang="en-US" dirty="0" err="1">
                <a:solidFill>
                  <a:schemeClr val="accent4">
                    <a:lumMod val="75000"/>
                  </a:schemeClr>
                </a:solidFill>
              </a:rPr>
              <a:t>System.out.println</a:t>
            </a:r>
            <a:r>
              <a:rPr lang="en-US" dirty="0">
                <a:solidFill>
                  <a:schemeClr val="accent4">
                    <a:lumMod val="75000"/>
                  </a:schemeClr>
                </a:solidFill>
              </a:rPr>
              <a:t>(“No of elements &gt; 1” + </a:t>
            </a:r>
            <a:r>
              <a:rPr lang="en-US" dirty="0" err="1">
                <a:solidFill>
                  <a:schemeClr val="accent4">
                    <a:lumMod val="75000"/>
                  </a:schemeClr>
                </a:solidFill>
              </a:rPr>
              <a:t>numElements</a:t>
            </a:r>
            <a:r>
              <a:rPr lang="en-US" dirty="0">
                <a:solidFill>
                  <a:schemeClr val="accent4">
                    <a:lumMod val="75000"/>
                  </a:schemeClr>
                </a:solidFill>
              </a:rPr>
              <a:t>);</a:t>
            </a:r>
            <a:endParaRPr lang="en-US" dirty="0">
              <a:solidFill>
                <a:srgbClr val="000000"/>
              </a:solidFill>
            </a:endParaRPr>
          </a:p>
        </p:txBody>
      </p:sp>
      <p:sp>
        <p:nvSpPr>
          <p:cNvPr id="8" name="TextBox 7">
            <a:extLst>
              <a:ext uri="{FF2B5EF4-FFF2-40B4-BE49-F238E27FC236}">
                <a16:creationId xmlns:a16="http://schemas.microsoft.com/office/drawing/2014/main" id="{A5A4606D-B2C3-4A8A-A480-97FEE136FBFC}"/>
              </a:ext>
            </a:extLst>
          </p:cNvPr>
          <p:cNvSpPr txBox="1"/>
          <p:nvPr/>
        </p:nvSpPr>
        <p:spPr>
          <a:xfrm>
            <a:off x="236302" y="5577256"/>
            <a:ext cx="8612826" cy="800219"/>
          </a:xfrm>
          <a:prstGeom prst="rect">
            <a:avLst/>
          </a:prstGeom>
          <a:noFill/>
        </p:spPr>
        <p:txBody>
          <a:bodyPr wrap="square" rtlCol="0">
            <a:spAutoFit/>
          </a:bodyPr>
          <a:lstStyle/>
          <a:p>
            <a:pPr>
              <a:spcBef>
                <a:spcPts val="1200"/>
              </a:spcBef>
            </a:pPr>
            <a:r>
              <a:rPr lang="en-US" dirty="0" err="1">
                <a:solidFill>
                  <a:schemeClr val="accent4">
                    <a:lumMod val="75000"/>
                  </a:schemeClr>
                </a:solidFill>
              </a:rPr>
              <a:t>numElements</a:t>
            </a:r>
            <a:r>
              <a:rPr lang="en-US" dirty="0">
                <a:solidFill>
                  <a:schemeClr val="accent4">
                    <a:lumMod val="75000"/>
                  </a:schemeClr>
                </a:solidFill>
              </a:rPr>
              <a:t> = </a:t>
            </a:r>
            <a:r>
              <a:rPr lang="en-US" dirty="0" err="1">
                <a:solidFill>
                  <a:schemeClr val="accent4">
                    <a:lumMod val="75000"/>
                  </a:schemeClr>
                </a:solidFill>
              </a:rPr>
              <a:t>myStream.filter</a:t>
            </a:r>
            <a:r>
              <a:rPr lang="en-US" dirty="0">
                <a:solidFill>
                  <a:schemeClr val="accent4">
                    <a:lumMod val="75000"/>
                  </a:schemeClr>
                </a:solidFill>
              </a:rPr>
              <a:t>((i)-&gt; i&gt;2).count();</a:t>
            </a:r>
          </a:p>
          <a:p>
            <a:pPr>
              <a:spcBef>
                <a:spcPts val="1200"/>
              </a:spcBef>
            </a:pPr>
            <a:r>
              <a:rPr lang="en-US" dirty="0" err="1">
                <a:solidFill>
                  <a:schemeClr val="accent4">
                    <a:lumMod val="75000"/>
                  </a:schemeClr>
                </a:solidFill>
              </a:rPr>
              <a:t>System.out.println</a:t>
            </a:r>
            <a:r>
              <a:rPr lang="en-US" dirty="0">
                <a:solidFill>
                  <a:schemeClr val="accent4">
                    <a:lumMod val="75000"/>
                  </a:schemeClr>
                </a:solidFill>
              </a:rPr>
              <a:t>(“No of elements &gt; 2” + </a:t>
            </a:r>
            <a:r>
              <a:rPr lang="en-US" dirty="0" err="1">
                <a:solidFill>
                  <a:schemeClr val="accent4">
                    <a:lumMod val="75000"/>
                  </a:schemeClr>
                </a:solidFill>
              </a:rPr>
              <a:t>numElements</a:t>
            </a:r>
            <a:r>
              <a:rPr lang="en-US" dirty="0">
                <a:solidFill>
                  <a:schemeClr val="accent4">
                    <a:lumMod val="75000"/>
                  </a:schemeClr>
                </a:solidFill>
              </a:rPr>
              <a:t>);</a:t>
            </a:r>
            <a:endParaRPr lang="en-US" dirty="0">
              <a:solidFill>
                <a:srgbClr val="000000"/>
              </a:solidFill>
            </a:endParaRPr>
          </a:p>
        </p:txBody>
      </p:sp>
      <p:sp>
        <p:nvSpPr>
          <p:cNvPr id="10" name="TextBox 9">
            <a:extLst>
              <a:ext uri="{FF2B5EF4-FFF2-40B4-BE49-F238E27FC236}">
                <a16:creationId xmlns:a16="http://schemas.microsoft.com/office/drawing/2014/main" id="{570B8FDF-A0D3-42F4-9E30-54275A98DC91}"/>
              </a:ext>
            </a:extLst>
          </p:cNvPr>
          <p:cNvSpPr txBox="1"/>
          <p:nvPr/>
        </p:nvSpPr>
        <p:spPr>
          <a:xfrm>
            <a:off x="218671" y="4747736"/>
            <a:ext cx="8689027" cy="1477328"/>
          </a:xfrm>
          <a:prstGeom prst="rect">
            <a:avLst/>
          </a:prstGeom>
          <a:noFill/>
        </p:spPr>
        <p:txBody>
          <a:bodyPr wrap="square" rtlCol="0">
            <a:spAutoFit/>
          </a:bodyPr>
          <a:lstStyle/>
          <a:p>
            <a:pPr>
              <a:spcBef>
                <a:spcPts val="1200"/>
              </a:spcBef>
            </a:pPr>
            <a:r>
              <a:rPr lang="en-US" dirty="0">
                <a:solidFill>
                  <a:schemeClr val="accent3">
                    <a:lumMod val="50000"/>
                  </a:schemeClr>
                </a:solidFill>
              </a:rPr>
              <a:t>In Java, a stream is an object that gets its data from a source, but it doesn’t store any data itself. The data flowing through the stream can be operated on, multiple times if we want, with intermediate operations, like filter(). The stream ends when we use a terminal operation, like count(), and once we’ve used a stream, we can’t reuse it.</a:t>
            </a:r>
          </a:p>
        </p:txBody>
      </p:sp>
    </p:spTree>
    <p:extLst>
      <p:ext uri="{BB962C8B-B14F-4D97-AF65-F5344CB8AC3E}">
        <p14:creationId xmlns:p14="http://schemas.microsoft.com/office/powerpoint/2010/main" val="244762632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9" grpId="0"/>
      <p:bldP spid="9" grpId="1"/>
      <p:bldP spid="8" grpId="0"/>
      <p:bldP spid="8" grpId="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C68B1-26AA-4BB3-A21E-AF07B16C9FF8}"/>
              </a:ext>
            </a:extLst>
          </p:cNvPr>
          <p:cNvSpPr>
            <a:spLocks noGrp="1"/>
          </p:cNvSpPr>
          <p:nvPr>
            <p:ph type="title"/>
          </p:nvPr>
        </p:nvSpPr>
        <p:spPr/>
        <p:txBody>
          <a:bodyPr/>
          <a:lstStyle/>
          <a:p>
            <a:r>
              <a:rPr lang="en-US" dirty="0"/>
              <a:t>How to create Streams?</a:t>
            </a:r>
          </a:p>
        </p:txBody>
      </p:sp>
      <p:pic>
        <p:nvPicPr>
          <p:cNvPr id="1027" name="Picture 3" descr="https://learning.oreilly.com/library/view/ocp-java-se/9781260117370/tab09-01.jpg">
            <a:extLst>
              <a:ext uri="{FF2B5EF4-FFF2-40B4-BE49-F238E27FC236}">
                <a16:creationId xmlns:a16="http://schemas.microsoft.com/office/drawing/2014/main" id="{7CE1FF7C-CADF-4508-A299-3B7FCFAF1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990600"/>
            <a:ext cx="8562975" cy="4676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E87416C4-2196-48C6-8B7E-F3AEBCFC4671}"/>
              </a:ext>
            </a:extLst>
          </p:cNvPr>
          <p:cNvSpPr>
            <a:spLocks noGrp="1" noChangeArrowheads="1"/>
          </p:cNvSpPr>
          <p:nvPr>
            <p:ph type="body" sz="quarter" idx="11"/>
          </p:nvPr>
        </p:nvSpPr>
        <p:spPr bwMode="auto">
          <a:xfrm>
            <a:off x="289400" y="5791200"/>
            <a:ext cx="8562974" cy="200055"/>
          </a:xfrm>
          <a:prstGeom prst="rect">
            <a:avLst/>
          </a:prstGeom>
          <a:solidFill>
            <a:schemeClr val="bg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1" u="none" strike="noStrike" cap="none" normalizeH="0" baseline="0" dirty="0">
                <a:ln>
                  <a:noFill/>
                </a:ln>
                <a:solidFill>
                  <a:schemeClr val="accent3">
                    <a:lumMod val="50000"/>
                  </a:schemeClr>
                </a:solidFill>
                <a:effectLst/>
                <a:latin typeface="Georgia" panose="02040502050405020303" pitchFamily="18" charset="0"/>
              </a:rPr>
              <a:t>What is the difference between a </a:t>
            </a:r>
            <a:r>
              <a:rPr kumimoji="0" lang="en-US" altLang="en-US" sz="1000" b="1" i="0" u="none" strike="noStrike" cap="none" normalizeH="0" baseline="0" dirty="0">
                <a:ln>
                  <a:noFill/>
                </a:ln>
                <a:solidFill>
                  <a:schemeClr val="accent3">
                    <a:lumMod val="50000"/>
                  </a:schemeClr>
                </a:solidFill>
                <a:effectLst/>
                <a:latin typeface="Droid Sans Mono"/>
              </a:rPr>
              <a:t>Stream&lt;Double&gt;</a:t>
            </a:r>
            <a:r>
              <a:rPr kumimoji="0" lang="en-US" altLang="en-US" sz="1300" b="1" i="1" u="none" strike="noStrike" cap="none" normalizeH="0" baseline="0" dirty="0">
                <a:ln>
                  <a:noFill/>
                </a:ln>
                <a:solidFill>
                  <a:schemeClr val="accent3">
                    <a:lumMod val="50000"/>
                  </a:schemeClr>
                </a:solidFill>
                <a:effectLst/>
                <a:latin typeface="Georgia" panose="02040502050405020303" pitchFamily="18" charset="0"/>
              </a:rPr>
              <a:t> and </a:t>
            </a:r>
            <a:r>
              <a:rPr kumimoji="0" lang="en-US" altLang="en-US" sz="1000" b="1" i="0" u="none" strike="noStrike" cap="none" normalizeH="0" baseline="0" dirty="0" err="1">
                <a:ln>
                  <a:noFill/>
                </a:ln>
                <a:solidFill>
                  <a:schemeClr val="accent3">
                    <a:lumMod val="50000"/>
                  </a:schemeClr>
                </a:solidFill>
                <a:effectLst/>
                <a:latin typeface="Droid Sans Mono"/>
              </a:rPr>
              <a:t>DoubleStream</a:t>
            </a:r>
            <a:r>
              <a:rPr lang="en-US" altLang="en-US" sz="1300" b="1" i="1" dirty="0">
                <a:solidFill>
                  <a:schemeClr val="accent3">
                    <a:lumMod val="50000"/>
                  </a:schemeClr>
                </a:solidFill>
                <a:latin typeface="Georgia" panose="02040502050405020303" pitchFamily="18" charset="0"/>
              </a:rPr>
              <a:t>?</a:t>
            </a:r>
            <a:endParaRPr kumimoji="0" lang="en-US" altLang="en-US" sz="1800" b="0" i="0" u="none" strike="noStrike" cap="none" normalizeH="0" baseline="0" dirty="0">
              <a:ln>
                <a:noFill/>
              </a:ln>
              <a:solidFill>
                <a:schemeClr val="accent3">
                  <a:lumMod val="50000"/>
                </a:schemeClr>
              </a:solidFill>
              <a:effectLst/>
              <a:latin typeface="Arial" panose="020B0604020202020204" pitchFamily="34" charset="0"/>
            </a:endParaRPr>
          </a:p>
        </p:txBody>
      </p:sp>
      <p:sp>
        <p:nvSpPr>
          <p:cNvPr id="8" name="Rectangle 4">
            <a:extLst>
              <a:ext uri="{FF2B5EF4-FFF2-40B4-BE49-F238E27FC236}">
                <a16:creationId xmlns:a16="http://schemas.microsoft.com/office/drawing/2014/main" id="{86BF96E9-68E8-478F-94F9-80804560106B}"/>
              </a:ext>
            </a:extLst>
          </p:cNvPr>
          <p:cNvSpPr txBox="1">
            <a:spLocks noChangeArrowheads="1"/>
          </p:cNvSpPr>
          <p:nvPr/>
        </p:nvSpPr>
        <p:spPr bwMode="auto">
          <a:xfrm>
            <a:off x="276225" y="6048392"/>
            <a:ext cx="8562974" cy="200055"/>
          </a:xfrm>
          <a:prstGeom prst="rect">
            <a:avLst/>
          </a:prstGeom>
          <a:solidFill>
            <a:schemeClr val="bg1"/>
          </a:solidFill>
          <a:ln>
            <a:noFill/>
          </a:ln>
          <a:effectLst/>
        </p:spPr>
        <p:txBody>
          <a:bodyPr vert="horz" wrap="square" lIns="0" tIns="0" rIns="0" bIns="0" numCol="1" rtlCol="0" anchor="ctr" anchorCtr="0" compatLnSpc="1">
            <a:prstTxWarp prst="textNoShape">
              <a:avLst/>
            </a:prstTxWarp>
            <a:spAutoFit/>
          </a:bodyPr>
          <a:lstStyle>
            <a:lvl1pPr marL="0" indent="0" algn="l" defTabSz="914400" rtl="0" eaLnBrk="1" latinLnBrk="0" hangingPunct="1">
              <a:lnSpc>
                <a:spcPct val="100000"/>
              </a:lnSpc>
              <a:spcBef>
                <a:spcPts val="0"/>
              </a:spcBef>
              <a:buFont typeface="Arial" panose="020B0604020202020204" pitchFamily="34" charset="0"/>
              <a:buNone/>
              <a:defRPr lang="en-US" sz="2000" b="0" kern="1200" baseline="0">
                <a:solidFill>
                  <a:schemeClr val="accent1"/>
                </a:solidFill>
                <a:latin typeface="+mn-lt"/>
                <a:ea typeface="+mn-ea"/>
                <a:cs typeface="+mn-cs"/>
              </a:defRPr>
            </a:lvl1pPr>
            <a:lvl2pPr marL="236537" indent="0" algn="l" defTabSz="914400" rtl="0" eaLnBrk="1" latinLnBrk="0" hangingPunct="1">
              <a:lnSpc>
                <a:spcPct val="100000"/>
              </a:lnSpc>
              <a:spcBef>
                <a:spcPts val="600"/>
              </a:spcBef>
              <a:buClr>
                <a:schemeClr val="tx1"/>
              </a:buClr>
              <a:buFont typeface="Arial" panose="020B0604020202020204" pitchFamily="34" charset="0"/>
              <a:buNone/>
              <a:defRPr lang="en-US" sz="1400" kern="1200">
                <a:solidFill>
                  <a:schemeClr val="bg2"/>
                </a:solidFill>
                <a:latin typeface="+mn-lt"/>
                <a:ea typeface="+mn-ea"/>
                <a:cs typeface="+mn-cs"/>
              </a:defRPr>
            </a:lvl2pPr>
            <a:lvl3pPr marL="401637" indent="0" algn="l" defTabSz="914400" rtl="0" eaLnBrk="1" latinLnBrk="0" hangingPunct="1">
              <a:lnSpc>
                <a:spcPct val="100000"/>
              </a:lnSpc>
              <a:spcBef>
                <a:spcPts val="600"/>
              </a:spcBef>
              <a:buFont typeface="Arial" panose="020B0604020202020204" pitchFamily="34" charset="0"/>
              <a:buNone/>
              <a:defRPr lang="en-US" sz="1400" kern="1200">
                <a:solidFill>
                  <a:schemeClr val="bg2"/>
                </a:solidFill>
                <a:latin typeface="+mn-lt"/>
                <a:ea typeface="+mn-ea"/>
                <a:cs typeface="+mn-cs"/>
              </a:defRPr>
            </a:lvl3pPr>
            <a:lvl4pPr marL="568325" indent="0" algn="l" defTabSz="914400" rtl="0" eaLnBrk="1" latinLnBrk="0" hangingPunct="1">
              <a:lnSpc>
                <a:spcPct val="100000"/>
              </a:lnSpc>
              <a:spcBef>
                <a:spcPts val="600"/>
              </a:spcBef>
              <a:buFont typeface="Wingdings" panose="05000000000000000000" pitchFamily="2" charset="2"/>
              <a:buNone/>
              <a:defRPr lang="en-US" sz="1400" kern="1200">
                <a:solidFill>
                  <a:schemeClr val="bg2"/>
                </a:solidFill>
                <a:latin typeface="+mn-lt"/>
                <a:ea typeface="+mn-ea"/>
                <a:cs typeface="+mn-cs"/>
              </a:defRPr>
            </a:lvl4pPr>
            <a:lvl5pPr marL="512762" indent="0" algn="l" defTabSz="914400" rtl="0" eaLnBrk="1" latinLnBrk="0" hangingPunct="1">
              <a:lnSpc>
                <a:spcPct val="100000"/>
              </a:lnSpc>
              <a:spcBef>
                <a:spcPts val="600"/>
              </a:spcBef>
              <a:buFont typeface="Arial" panose="020B0604020202020204" pitchFamily="34" charset="0"/>
              <a:buNone/>
              <a:defRPr lang="en-US" sz="14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0" fontAlgn="base" hangingPunct="0">
              <a:spcBef>
                <a:spcPct val="0"/>
              </a:spcBef>
              <a:spcAft>
                <a:spcPct val="0"/>
              </a:spcAft>
              <a:buFontTx/>
              <a:buNone/>
            </a:pPr>
            <a:r>
              <a:rPr lang="en-US" altLang="en-US" sz="1300" b="1" i="1" dirty="0">
                <a:solidFill>
                  <a:schemeClr val="accent6"/>
                </a:solidFill>
                <a:latin typeface="Georgia" panose="02040502050405020303" pitchFamily="18" charset="0"/>
              </a:rPr>
              <a:t>The first is a stream of </a:t>
            </a:r>
            <a:r>
              <a:rPr lang="en-US" altLang="en-US" sz="1000" b="1" dirty="0">
                <a:solidFill>
                  <a:schemeClr val="accent6"/>
                </a:solidFill>
                <a:latin typeface="Droid Sans Mono"/>
              </a:rPr>
              <a:t>Double</a:t>
            </a:r>
            <a:r>
              <a:rPr lang="en-US" altLang="en-US" sz="1300" b="1" i="1" dirty="0">
                <a:solidFill>
                  <a:schemeClr val="accent6"/>
                </a:solidFill>
                <a:latin typeface="Georgia" panose="02040502050405020303" pitchFamily="18" charset="0"/>
              </a:rPr>
              <a:t> objects; the second is a stream of </a:t>
            </a:r>
            <a:r>
              <a:rPr lang="en-US" altLang="en-US" sz="1000" b="1" dirty="0">
                <a:solidFill>
                  <a:schemeClr val="accent6"/>
                </a:solidFill>
                <a:latin typeface="Droid Sans Mono"/>
              </a:rPr>
              <a:t>double</a:t>
            </a:r>
            <a:r>
              <a:rPr lang="en-US" altLang="en-US" sz="1300" b="1" i="1" dirty="0">
                <a:solidFill>
                  <a:schemeClr val="accent6"/>
                </a:solidFill>
                <a:latin typeface="Georgia" panose="02040502050405020303" pitchFamily="18" charset="0"/>
              </a:rPr>
              <a:t> values.</a:t>
            </a:r>
            <a:r>
              <a:rPr lang="en-US" altLang="en-US" sz="600" dirty="0">
                <a:solidFill>
                  <a:schemeClr val="accent6"/>
                </a:solidFill>
              </a:rPr>
              <a:t> </a:t>
            </a:r>
            <a:endParaRPr lang="en-US" altLang="en-US" sz="1800" dirty="0">
              <a:solidFill>
                <a:schemeClr val="accent6"/>
              </a:solidFill>
              <a:latin typeface="Arial" panose="020B0604020202020204" pitchFamily="34" charset="0"/>
            </a:endParaRPr>
          </a:p>
        </p:txBody>
      </p:sp>
    </p:spTree>
    <p:extLst>
      <p:ext uri="{BB962C8B-B14F-4D97-AF65-F5344CB8AC3E}">
        <p14:creationId xmlns:p14="http://schemas.microsoft.com/office/powerpoint/2010/main" val="245292864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425EF1-7D62-4989-873E-1FCA3EFEA0E3}"/>
              </a:ext>
            </a:extLst>
          </p:cNvPr>
          <p:cNvSpPr>
            <a:spLocks noGrp="1"/>
          </p:cNvSpPr>
          <p:nvPr>
            <p:ph type="body" sz="quarter" idx="11"/>
          </p:nvPr>
        </p:nvSpPr>
        <p:spPr/>
        <p:txBody>
          <a:bodyPr/>
          <a:lstStyle/>
          <a:p>
            <a:r>
              <a:rPr lang="en-US" dirty="0"/>
              <a:t>Benefit – Multiple intermediate operations</a:t>
            </a:r>
          </a:p>
        </p:txBody>
      </p:sp>
      <p:sp>
        <p:nvSpPr>
          <p:cNvPr id="3" name="Title 2">
            <a:extLst>
              <a:ext uri="{FF2B5EF4-FFF2-40B4-BE49-F238E27FC236}">
                <a16:creationId xmlns:a16="http://schemas.microsoft.com/office/drawing/2014/main" id="{76D4E1DC-AC28-42E7-92D6-8CA8A22582CF}"/>
              </a:ext>
            </a:extLst>
          </p:cNvPr>
          <p:cNvSpPr>
            <a:spLocks noGrp="1"/>
          </p:cNvSpPr>
          <p:nvPr>
            <p:ph type="title"/>
          </p:nvPr>
        </p:nvSpPr>
        <p:spPr/>
        <p:txBody>
          <a:bodyPr/>
          <a:lstStyle/>
          <a:p>
            <a:r>
              <a:rPr lang="en-US" dirty="0"/>
              <a:t>Why Streams?</a:t>
            </a:r>
          </a:p>
        </p:txBody>
      </p:sp>
      <p:sp>
        <p:nvSpPr>
          <p:cNvPr id="4" name="TextBox 3">
            <a:extLst>
              <a:ext uri="{FF2B5EF4-FFF2-40B4-BE49-F238E27FC236}">
                <a16:creationId xmlns:a16="http://schemas.microsoft.com/office/drawing/2014/main" id="{A9666ACD-463A-4519-9EF5-7E06A7B7127A}"/>
              </a:ext>
            </a:extLst>
          </p:cNvPr>
          <p:cNvSpPr txBox="1"/>
          <p:nvPr/>
        </p:nvSpPr>
        <p:spPr>
          <a:xfrm>
            <a:off x="152400" y="1609725"/>
            <a:ext cx="8612826" cy="1200329"/>
          </a:xfrm>
          <a:prstGeom prst="rect">
            <a:avLst/>
          </a:prstGeom>
          <a:noFill/>
        </p:spPr>
        <p:txBody>
          <a:bodyPr wrap="square" rtlCol="0">
            <a:spAutoFit/>
          </a:bodyPr>
          <a:lstStyle/>
          <a:p>
            <a:pPr>
              <a:spcBef>
                <a:spcPts val="1200"/>
              </a:spcBef>
            </a:pPr>
            <a:r>
              <a:rPr lang="en-US" dirty="0">
                <a:solidFill>
                  <a:schemeClr val="bg2"/>
                </a:solidFill>
              </a:rPr>
              <a:t>So far, we’ve been performing only one intermediate operation: a filter, using a variety of different Predicates to filter the data we get from the stream before we count it. However, when we use multiple intermediate operations, we start seeing the benefits of streams.</a:t>
            </a:r>
            <a:endParaRPr lang="en-US" i="1" dirty="0">
              <a:solidFill>
                <a:srgbClr val="000000"/>
              </a:solidFill>
            </a:endParaRPr>
          </a:p>
        </p:txBody>
      </p:sp>
      <p:pic>
        <p:nvPicPr>
          <p:cNvPr id="3074" name="Picture 2" descr="images">
            <a:extLst>
              <a:ext uri="{FF2B5EF4-FFF2-40B4-BE49-F238E27FC236}">
                <a16:creationId xmlns:a16="http://schemas.microsoft.com/office/drawing/2014/main" id="{DBA86E5D-1839-47A2-9FF0-4E1FDFA5F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3031915"/>
            <a:ext cx="63055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images">
            <a:extLst>
              <a:ext uri="{FF2B5EF4-FFF2-40B4-BE49-F238E27FC236}">
                <a16:creationId xmlns:a16="http://schemas.microsoft.com/office/drawing/2014/main" id="{9F282DC2-60B3-411E-887B-84DAF2C33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962400"/>
            <a:ext cx="5391150" cy="3238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F4E3B1-F044-4722-A5C8-EA32AB66F578}"/>
              </a:ext>
            </a:extLst>
          </p:cNvPr>
          <p:cNvSpPr txBox="1"/>
          <p:nvPr/>
        </p:nvSpPr>
        <p:spPr>
          <a:xfrm>
            <a:off x="180975" y="4343400"/>
            <a:ext cx="8612826" cy="646331"/>
          </a:xfrm>
          <a:prstGeom prst="rect">
            <a:avLst/>
          </a:prstGeom>
          <a:noFill/>
        </p:spPr>
        <p:txBody>
          <a:bodyPr wrap="square" rtlCol="0">
            <a:spAutoFit/>
          </a:bodyPr>
          <a:lstStyle>
            <a:defPPr>
              <a:defRPr lang="en-US"/>
            </a:defPPr>
            <a:lvl1pPr>
              <a:spcBef>
                <a:spcPts val="1200"/>
              </a:spcBef>
              <a:defRPr>
                <a:solidFill>
                  <a:schemeClr val="bg2"/>
                </a:solidFill>
              </a:defRPr>
            </a:lvl1pPr>
          </a:lstStyle>
          <a:p>
            <a:r>
              <a:rPr lang="en-US" dirty="0"/>
              <a:t>Streams use something called a “pipeline”, which can, in some circumstances, dramatically improve the efficiency of data processing.</a:t>
            </a:r>
          </a:p>
        </p:txBody>
      </p:sp>
      <p:sp>
        <p:nvSpPr>
          <p:cNvPr id="7" name="Rectangle 6">
            <a:extLst>
              <a:ext uri="{FF2B5EF4-FFF2-40B4-BE49-F238E27FC236}">
                <a16:creationId xmlns:a16="http://schemas.microsoft.com/office/drawing/2014/main" id="{61387A6A-6681-4622-A8C0-E71F13FFEE4E}"/>
              </a:ext>
            </a:extLst>
          </p:cNvPr>
          <p:cNvSpPr/>
          <p:nvPr/>
        </p:nvSpPr>
        <p:spPr>
          <a:xfrm>
            <a:off x="226373" y="4969637"/>
            <a:ext cx="8689027" cy="1477328"/>
          </a:xfrm>
          <a:prstGeom prst="rect">
            <a:avLst/>
          </a:prstGeom>
          <a:noFill/>
        </p:spPr>
        <p:txBody>
          <a:bodyPr wrap="square" rtlCol="0">
            <a:spAutoFit/>
          </a:bodyPr>
          <a:lstStyle/>
          <a:p>
            <a:pPr>
              <a:spcBef>
                <a:spcPts val="1200"/>
              </a:spcBef>
            </a:pPr>
            <a:r>
              <a:rPr lang="en-US" i="1" dirty="0">
                <a:solidFill>
                  <a:schemeClr val="accent1"/>
                </a:solidFill>
              </a:rPr>
              <a:t>A stream pipeline consists of three parts: a source, zero or more intermediate operations, and a terminal operation. The source describes where the data is coming from; the intermediate operations operate on the stream and produce another, perhaps modified, stream; and the terminal operation ends the stream and typically produces a value or some output.</a:t>
            </a:r>
          </a:p>
        </p:txBody>
      </p:sp>
    </p:spTree>
    <p:extLst>
      <p:ext uri="{BB962C8B-B14F-4D97-AF65-F5344CB8AC3E}">
        <p14:creationId xmlns:p14="http://schemas.microsoft.com/office/powerpoint/2010/main" val="133486036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F745C-1FF0-4C54-A3E0-B1DF1FEFDBCD}"/>
              </a:ext>
            </a:extLst>
          </p:cNvPr>
          <p:cNvSpPr>
            <a:spLocks noGrp="1"/>
          </p:cNvSpPr>
          <p:nvPr>
            <p:ph type="body" sz="quarter" idx="11"/>
          </p:nvPr>
        </p:nvSpPr>
        <p:spPr>
          <a:xfrm>
            <a:off x="226374" y="914400"/>
            <a:ext cx="8689027" cy="400110"/>
          </a:xfrm>
        </p:spPr>
        <p:txBody>
          <a:bodyPr/>
          <a:lstStyle/>
          <a:p>
            <a:r>
              <a:rPr lang="en-US" dirty="0"/>
              <a:t>abstraction to describe functions that operate on a sequence of elements</a:t>
            </a:r>
          </a:p>
        </p:txBody>
      </p:sp>
      <p:sp>
        <p:nvSpPr>
          <p:cNvPr id="3" name="Title 2">
            <a:extLst>
              <a:ext uri="{FF2B5EF4-FFF2-40B4-BE49-F238E27FC236}">
                <a16:creationId xmlns:a16="http://schemas.microsoft.com/office/drawing/2014/main" id="{BBD18392-EDC9-4DA8-B4EA-695732CBB3DE}"/>
              </a:ext>
            </a:extLst>
          </p:cNvPr>
          <p:cNvSpPr>
            <a:spLocks noGrp="1"/>
          </p:cNvSpPr>
          <p:nvPr>
            <p:ph type="title"/>
          </p:nvPr>
        </p:nvSpPr>
        <p:spPr/>
        <p:txBody>
          <a:bodyPr/>
          <a:lstStyle/>
          <a:p>
            <a:r>
              <a:rPr lang="en-US" dirty="0"/>
              <a:t>Map-filter-reduce</a:t>
            </a:r>
          </a:p>
        </p:txBody>
      </p:sp>
      <p:sp>
        <p:nvSpPr>
          <p:cNvPr id="5" name="TextBox 4">
            <a:extLst>
              <a:ext uri="{FF2B5EF4-FFF2-40B4-BE49-F238E27FC236}">
                <a16:creationId xmlns:a16="http://schemas.microsoft.com/office/drawing/2014/main" id="{9E1CABE0-221E-41AC-A9CF-C003A230D9D2}"/>
              </a:ext>
            </a:extLst>
          </p:cNvPr>
          <p:cNvSpPr txBox="1"/>
          <p:nvPr/>
        </p:nvSpPr>
        <p:spPr>
          <a:xfrm>
            <a:off x="226374" y="1437621"/>
            <a:ext cx="8612826" cy="2339102"/>
          </a:xfrm>
          <a:prstGeom prst="rect">
            <a:avLst/>
          </a:prstGeom>
          <a:noFill/>
        </p:spPr>
        <p:txBody>
          <a:bodyPr wrap="square" rtlCol="0">
            <a:spAutoFit/>
          </a:bodyPr>
          <a:lstStyle/>
          <a:p>
            <a:pPr>
              <a:spcBef>
                <a:spcPts val="1200"/>
              </a:spcBef>
            </a:pPr>
            <a:r>
              <a:rPr lang="en-US" dirty="0">
                <a:solidFill>
                  <a:schemeClr val="bg2"/>
                </a:solidFill>
              </a:rPr>
              <a:t>map() method takes a Function and transforms elements of a stream</a:t>
            </a:r>
          </a:p>
          <a:p>
            <a:pPr>
              <a:spcBef>
                <a:spcPts val="1200"/>
              </a:spcBef>
            </a:pPr>
            <a:r>
              <a:rPr lang="en-US" dirty="0">
                <a:solidFill>
                  <a:schemeClr val="bg2"/>
                </a:solidFill>
              </a:rPr>
              <a:t>filter() takes a Predicate and tests each element in the stream pipeline, producing a stream of elements that pass the test</a:t>
            </a:r>
            <a:endParaRPr lang="en-US" i="1" dirty="0">
              <a:solidFill>
                <a:schemeClr val="bg2"/>
              </a:solidFill>
            </a:endParaRPr>
          </a:p>
          <a:p>
            <a:pPr>
              <a:spcBef>
                <a:spcPts val="1200"/>
              </a:spcBef>
            </a:pPr>
            <a:r>
              <a:rPr lang="en-US" dirty="0">
                <a:solidFill>
                  <a:srgbClr val="000000"/>
                </a:solidFill>
              </a:rPr>
              <a:t>reduce() method is a general method for reducing a stream to a value. The methods count(), average(), min(), max(), and sum() are all reduction methods already defined on streams. You can also define your own reductions using the reduce() method.</a:t>
            </a:r>
          </a:p>
        </p:txBody>
      </p:sp>
      <p:pic>
        <p:nvPicPr>
          <p:cNvPr id="4098" name="Picture 2" descr="images">
            <a:extLst>
              <a:ext uri="{FF2B5EF4-FFF2-40B4-BE49-F238E27FC236}">
                <a16:creationId xmlns:a16="http://schemas.microsoft.com/office/drawing/2014/main" id="{93EF771D-8A05-487A-80C4-2482A2DE5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0"/>
            <a:ext cx="547687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s">
            <a:extLst>
              <a:ext uri="{FF2B5EF4-FFF2-40B4-BE49-F238E27FC236}">
                <a16:creationId xmlns:a16="http://schemas.microsoft.com/office/drawing/2014/main" id="{B98E96EA-7CEF-4D6D-8BFD-B266936CC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624387"/>
            <a:ext cx="1552575" cy="46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F4ABCA2-8499-48F1-AC5A-88D7E347DA8E}"/>
              </a:ext>
            </a:extLst>
          </p:cNvPr>
          <p:cNvSpPr txBox="1"/>
          <p:nvPr/>
        </p:nvSpPr>
        <p:spPr>
          <a:xfrm>
            <a:off x="7315200" y="4255055"/>
            <a:ext cx="877163" cy="369332"/>
          </a:xfrm>
          <a:prstGeom prst="rect">
            <a:avLst/>
          </a:prstGeom>
          <a:noFill/>
        </p:spPr>
        <p:txBody>
          <a:bodyPr wrap="none" rtlCol="0">
            <a:spAutoFit/>
          </a:bodyPr>
          <a:lstStyle/>
          <a:p>
            <a:pPr>
              <a:spcBef>
                <a:spcPts val="1200"/>
              </a:spcBef>
            </a:pPr>
            <a:r>
              <a:rPr lang="en-US" dirty="0">
                <a:solidFill>
                  <a:schemeClr val="accent6"/>
                </a:solidFill>
              </a:rPr>
              <a:t>Output</a:t>
            </a:r>
          </a:p>
        </p:txBody>
      </p:sp>
      <p:sp>
        <p:nvSpPr>
          <p:cNvPr id="9" name="TextBox 8">
            <a:extLst>
              <a:ext uri="{FF2B5EF4-FFF2-40B4-BE49-F238E27FC236}">
                <a16:creationId xmlns:a16="http://schemas.microsoft.com/office/drawing/2014/main" id="{E51D9321-D292-412B-87D2-26C86B67E46C}"/>
              </a:ext>
            </a:extLst>
          </p:cNvPr>
          <p:cNvSpPr txBox="1"/>
          <p:nvPr/>
        </p:nvSpPr>
        <p:spPr>
          <a:xfrm flipH="1">
            <a:off x="226374" y="3771900"/>
            <a:ext cx="7086600" cy="369332"/>
          </a:xfrm>
          <a:prstGeom prst="rect">
            <a:avLst/>
          </a:prstGeom>
          <a:noFill/>
        </p:spPr>
        <p:txBody>
          <a:bodyPr wrap="square" rtlCol="0">
            <a:spAutoFit/>
          </a:bodyPr>
          <a:lstStyle/>
          <a:p>
            <a:pPr>
              <a:spcBef>
                <a:spcPts val="1200"/>
              </a:spcBef>
            </a:pPr>
            <a:r>
              <a:rPr lang="en-US" dirty="0">
                <a:solidFill>
                  <a:schemeClr val="accent1"/>
                </a:solidFill>
              </a:rPr>
              <a:t>Here is Java 7 way:</a:t>
            </a:r>
          </a:p>
        </p:txBody>
      </p:sp>
    </p:spTree>
    <p:extLst>
      <p:ext uri="{BB962C8B-B14F-4D97-AF65-F5344CB8AC3E}">
        <p14:creationId xmlns:p14="http://schemas.microsoft.com/office/powerpoint/2010/main" val="372674716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D18392-EDC9-4DA8-B4EA-695732CBB3DE}"/>
              </a:ext>
            </a:extLst>
          </p:cNvPr>
          <p:cNvSpPr>
            <a:spLocks noGrp="1"/>
          </p:cNvSpPr>
          <p:nvPr>
            <p:ph type="title"/>
          </p:nvPr>
        </p:nvSpPr>
        <p:spPr/>
        <p:txBody>
          <a:bodyPr/>
          <a:lstStyle/>
          <a:p>
            <a:r>
              <a:rPr lang="en-US" dirty="0"/>
              <a:t>Map-filter-reduce</a:t>
            </a:r>
          </a:p>
        </p:txBody>
      </p:sp>
      <p:sp>
        <p:nvSpPr>
          <p:cNvPr id="6" name="TextBox 5">
            <a:extLst>
              <a:ext uri="{FF2B5EF4-FFF2-40B4-BE49-F238E27FC236}">
                <a16:creationId xmlns:a16="http://schemas.microsoft.com/office/drawing/2014/main" id="{1F4ABCA2-8499-48F1-AC5A-88D7E347DA8E}"/>
              </a:ext>
            </a:extLst>
          </p:cNvPr>
          <p:cNvSpPr txBox="1"/>
          <p:nvPr/>
        </p:nvSpPr>
        <p:spPr>
          <a:xfrm>
            <a:off x="7400925" y="1485900"/>
            <a:ext cx="877163" cy="369332"/>
          </a:xfrm>
          <a:prstGeom prst="rect">
            <a:avLst/>
          </a:prstGeom>
          <a:noFill/>
        </p:spPr>
        <p:txBody>
          <a:bodyPr wrap="none" rtlCol="0">
            <a:spAutoFit/>
          </a:bodyPr>
          <a:lstStyle/>
          <a:p>
            <a:pPr>
              <a:spcBef>
                <a:spcPts val="1200"/>
              </a:spcBef>
            </a:pPr>
            <a:r>
              <a:rPr lang="en-US" dirty="0">
                <a:solidFill>
                  <a:schemeClr val="accent6"/>
                </a:solidFill>
              </a:rPr>
              <a:t>Output</a:t>
            </a:r>
          </a:p>
        </p:txBody>
      </p:sp>
      <p:sp>
        <p:nvSpPr>
          <p:cNvPr id="9" name="TextBox 8">
            <a:extLst>
              <a:ext uri="{FF2B5EF4-FFF2-40B4-BE49-F238E27FC236}">
                <a16:creationId xmlns:a16="http://schemas.microsoft.com/office/drawing/2014/main" id="{E51D9321-D292-412B-87D2-26C86B67E46C}"/>
              </a:ext>
            </a:extLst>
          </p:cNvPr>
          <p:cNvSpPr txBox="1"/>
          <p:nvPr/>
        </p:nvSpPr>
        <p:spPr>
          <a:xfrm flipH="1">
            <a:off x="226374" y="967563"/>
            <a:ext cx="7086600" cy="369332"/>
          </a:xfrm>
          <a:prstGeom prst="rect">
            <a:avLst/>
          </a:prstGeom>
          <a:noFill/>
        </p:spPr>
        <p:txBody>
          <a:bodyPr wrap="square" rtlCol="0">
            <a:spAutoFit/>
          </a:bodyPr>
          <a:lstStyle/>
          <a:p>
            <a:pPr>
              <a:spcBef>
                <a:spcPts val="1200"/>
              </a:spcBef>
            </a:pPr>
            <a:r>
              <a:rPr lang="en-US" dirty="0">
                <a:solidFill>
                  <a:schemeClr val="accent1"/>
                </a:solidFill>
              </a:rPr>
              <a:t>Here is Java 8 way using Streams:</a:t>
            </a:r>
          </a:p>
        </p:txBody>
      </p:sp>
      <p:pic>
        <p:nvPicPr>
          <p:cNvPr id="5122" name="Picture 2" descr="images">
            <a:extLst>
              <a:ext uri="{FF2B5EF4-FFF2-40B4-BE49-F238E27FC236}">
                <a16:creationId xmlns:a16="http://schemas.microsoft.com/office/drawing/2014/main" id="{D31D191B-2C0B-4600-AA51-C065E79A6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5791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s">
            <a:extLst>
              <a:ext uri="{FF2B5EF4-FFF2-40B4-BE49-F238E27FC236}">
                <a16:creationId xmlns:a16="http://schemas.microsoft.com/office/drawing/2014/main" id="{D162A112-A707-494E-8E7A-99E187702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218" y="1961078"/>
            <a:ext cx="15525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s">
            <a:extLst>
              <a:ext uri="{FF2B5EF4-FFF2-40B4-BE49-F238E27FC236}">
                <a16:creationId xmlns:a16="http://schemas.microsoft.com/office/drawing/2014/main" id="{D17D9207-60D2-4F29-A280-C567870C6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657600"/>
            <a:ext cx="6429375" cy="10382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s">
            <a:extLst>
              <a:ext uri="{FF2B5EF4-FFF2-40B4-BE49-F238E27FC236}">
                <a16:creationId xmlns:a16="http://schemas.microsoft.com/office/drawing/2014/main" id="{C089A872-14E6-4FBF-9E03-F86602585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5176837"/>
            <a:ext cx="6096000" cy="3143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23178C0-90F9-4987-90EF-9EB029EDDF0F}"/>
              </a:ext>
            </a:extLst>
          </p:cNvPr>
          <p:cNvSpPr txBox="1"/>
          <p:nvPr/>
        </p:nvSpPr>
        <p:spPr>
          <a:xfrm>
            <a:off x="2399437" y="4724400"/>
            <a:ext cx="877163" cy="369332"/>
          </a:xfrm>
          <a:prstGeom prst="rect">
            <a:avLst/>
          </a:prstGeom>
          <a:noFill/>
        </p:spPr>
        <p:txBody>
          <a:bodyPr wrap="none" rtlCol="0">
            <a:spAutoFit/>
          </a:bodyPr>
          <a:lstStyle/>
          <a:p>
            <a:pPr>
              <a:spcBef>
                <a:spcPts val="1200"/>
              </a:spcBef>
            </a:pPr>
            <a:r>
              <a:rPr lang="en-US" dirty="0">
                <a:solidFill>
                  <a:schemeClr val="accent6"/>
                </a:solidFill>
              </a:rPr>
              <a:t>Output</a:t>
            </a:r>
          </a:p>
        </p:txBody>
      </p:sp>
    </p:spTree>
    <p:extLst>
      <p:ext uri="{BB962C8B-B14F-4D97-AF65-F5344CB8AC3E}">
        <p14:creationId xmlns:p14="http://schemas.microsoft.com/office/powerpoint/2010/main" val="369680112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57250"/>
            <a:ext cx="9144000" cy="4866701"/>
          </a:xfrm>
          <a:prstGeom prst="rect">
            <a:avLst/>
          </a:prstGeom>
        </p:spPr>
      </p:pic>
    </p:spTree>
    <p:extLst>
      <p:ext uri="{BB962C8B-B14F-4D97-AF65-F5344CB8AC3E}">
        <p14:creationId xmlns:p14="http://schemas.microsoft.com/office/powerpoint/2010/main" val="2612522013"/>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82F5C-3FC8-4704-ABF3-2AD86B60C4C3}"/>
              </a:ext>
            </a:extLst>
          </p:cNvPr>
          <p:cNvSpPr>
            <a:spLocks noGrp="1"/>
          </p:cNvSpPr>
          <p:nvPr>
            <p:ph type="body" sz="quarter" idx="11"/>
          </p:nvPr>
        </p:nvSpPr>
        <p:spPr>
          <a:xfrm>
            <a:off x="226374" y="914400"/>
            <a:ext cx="8689027" cy="400110"/>
          </a:xfrm>
        </p:spPr>
        <p:txBody>
          <a:bodyPr/>
          <a:lstStyle/>
          <a:p>
            <a:r>
              <a:rPr lang="en-US" dirty="0"/>
              <a:t>Container or Wrapper that may or may not have a value</a:t>
            </a:r>
          </a:p>
        </p:txBody>
      </p:sp>
      <p:sp>
        <p:nvSpPr>
          <p:cNvPr id="3" name="Title 2">
            <a:extLst>
              <a:ext uri="{FF2B5EF4-FFF2-40B4-BE49-F238E27FC236}">
                <a16:creationId xmlns:a16="http://schemas.microsoft.com/office/drawing/2014/main" id="{B9B9B383-B96C-42CD-9BD2-D47F9CE96CE9}"/>
              </a:ext>
            </a:extLst>
          </p:cNvPr>
          <p:cNvSpPr>
            <a:spLocks noGrp="1"/>
          </p:cNvSpPr>
          <p:nvPr>
            <p:ph type="title"/>
          </p:nvPr>
        </p:nvSpPr>
        <p:spPr/>
        <p:txBody>
          <a:bodyPr/>
          <a:lstStyle/>
          <a:p>
            <a:r>
              <a:rPr lang="en-US" dirty="0" err="1"/>
              <a:t>Optionals</a:t>
            </a:r>
            <a:endParaRPr lang="en-US" dirty="0"/>
          </a:p>
        </p:txBody>
      </p:sp>
      <p:sp>
        <p:nvSpPr>
          <p:cNvPr id="4" name="TextBox 3">
            <a:extLst>
              <a:ext uri="{FF2B5EF4-FFF2-40B4-BE49-F238E27FC236}">
                <a16:creationId xmlns:a16="http://schemas.microsoft.com/office/drawing/2014/main" id="{6B059C48-5EBE-48CA-8673-DBDF98CE4EB9}"/>
              </a:ext>
            </a:extLst>
          </p:cNvPr>
          <p:cNvSpPr txBox="1"/>
          <p:nvPr/>
        </p:nvSpPr>
        <p:spPr>
          <a:xfrm>
            <a:off x="226374" y="1295400"/>
            <a:ext cx="8612826" cy="2339102"/>
          </a:xfrm>
          <a:prstGeom prst="rect">
            <a:avLst/>
          </a:prstGeom>
          <a:noFill/>
        </p:spPr>
        <p:txBody>
          <a:bodyPr wrap="square" rtlCol="0">
            <a:spAutoFit/>
          </a:bodyPr>
          <a:lstStyle/>
          <a:p>
            <a:pPr>
              <a:spcBef>
                <a:spcPts val="1200"/>
              </a:spcBef>
            </a:pPr>
            <a:r>
              <a:rPr lang="en-US" dirty="0">
                <a:solidFill>
                  <a:schemeClr val="bg2"/>
                </a:solidFill>
              </a:rPr>
              <a:t>Some stream methods produce Optional values e.g. average(), </a:t>
            </a:r>
            <a:r>
              <a:rPr lang="en-US" dirty="0" err="1">
                <a:solidFill>
                  <a:schemeClr val="bg2"/>
                </a:solidFill>
              </a:rPr>
              <a:t>findAny</a:t>
            </a:r>
            <a:r>
              <a:rPr lang="en-US" dirty="0">
                <a:solidFill>
                  <a:schemeClr val="bg2"/>
                </a:solidFill>
              </a:rPr>
              <a:t>()</a:t>
            </a:r>
          </a:p>
          <a:p>
            <a:pPr>
              <a:spcBef>
                <a:spcPts val="1200"/>
              </a:spcBef>
            </a:pPr>
            <a:r>
              <a:rPr lang="en-US" dirty="0">
                <a:solidFill>
                  <a:srgbClr val="000000"/>
                </a:solidFill>
              </a:rPr>
              <a:t>Why </a:t>
            </a:r>
            <a:r>
              <a:rPr lang="en-US" dirty="0" err="1">
                <a:solidFill>
                  <a:srgbClr val="000000"/>
                </a:solidFill>
              </a:rPr>
              <a:t>Optionals</a:t>
            </a:r>
            <a:r>
              <a:rPr lang="en-US" dirty="0">
                <a:solidFill>
                  <a:srgbClr val="000000"/>
                </a:solidFill>
              </a:rPr>
              <a:t>? </a:t>
            </a:r>
            <a:r>
              <a:rPr lang="en-US" i="1" dirty="0">
                <a:solidFill>
                  <a:srgbClr val="000000"/>
                </a:solidFill>
              </a:rPr>
              <a:t>If a stream is empty at any part of the pipeline, then there’s a chance that no value will be returned by the terminal operation of a stream pipeline. </a:t>
            </a:r>
            <a:r>
              <a:rPr lang="en-US" i="1" dirty="0" err="1">
                <a:solidFill>
                  <a:srgbClr val="000000"/>
                </a:solidFill>
              </a:rPr>
              <a:t>Optionals</a:t>
            </a:r>
            <a:r>
              <a:rPr lang="en-US" i="1" dirty="0">
                <a:solidFill>
                  <a:srgbClr val="000000"/>
                </a:solidFill>
              </a:rPr>
              <a:t> provide a way for the JDK to handle that situation without having to throw a runtime exception.</a:t>
            </a:r>
          </a:p>
          <a:p>
            <a:pPr>
              <a:spcBef>
                <a:spcPts val="1200"/>
              </a:spcBef>
            </a:pPr>
            <a:r>
              <a:rPr lang="en-US" dirty="0">
                <a:solidFill>
                  <a:srgbClr val="000000"/>
                </a:solidFill>
              </a:rPr>
              <a:t>The types of </a:t>
            </a:r>
            <a:r>
              <a:rPr lang="en-US" dirty="0" err="1">
                <a:solidFill>
                  <a:srgbClr val="000000"/>
                </a:solidFill>
              </a:rPr>
              <a:t>optionals</a:t>
            </a:r>
            <a:r>
              <a:rPr lang="en-US" dirty="0">
                <a:solidFill>
                  <a:srgbClr val="000000"/>
                </a:solidFill>
              </a:rPr>
              <a:t> include Optional&lt;T&gt; (for objects) and three primitive </a:t>
            </a:r>
            <a:r>
              <a:rPr lang="en-US" dirty="0" err="1">
                <a:solidFill>
                  <a:srgbClr val="000000"/>
                </a:solidFill>
              </a:rPr>
              <a:t>optionals</a:t>
            </a:r>
            <a:r>
              <a:rPr lang="en-US" dirty="0">
                <a:solidFill>
                  <a:srgbClr val="000000"/>
                </a:solidFill>
              </a:rPr>
              <a:t>, </a:t>
            </a:r>
            <a:r>
              <a:rPr lang="en-US" dirty="0" err="1">
                <a:solidFill>
                  <a:srgbClr val="000000"/>
                </a:solidFill>
              </a:rPr>
              <a:t>OptionalDouble</a:t>
            </a:r>
            <a:r>
              <a:rPr lang="en-US" dirty="0">
                <a:solidFill>
                  <a:srgbClr val="000000"/>
                </a:solidFill>
              </a:rPr>
              <a:t>, </a:t>
            </a:r>
            <a:r>
              <a:rPr lang="en-US" dirty="0" err="1">
                <a:solidFill>
                  <a:srgbClr val="000000"/>
                </a:solidFill>
              </a:rPr>
              <a:t>OptionalInt</a:t>
            </a:r>
            <a:r>
              <a:rPr lang="en-US" dirty="0">
                <a:solidFill>
                  <a:srgbClr val="000000"/>
                </a:solidFill>
              </a:rPr>
              <a:t>, and </a:t>
            </a:r>
            <a:r>
              <a:rPr lang="en-US" dirty="0" err="1">
                <a:solidFill>
                  <a:srgbClr val="000000"/>
                </a:solidFill>
              </a:rPr>
              <a:t>OptionalLong</a:t>
            </a:r>
            <a:r>
              <a:rPr lang="en-US" dirty="0">
                <a:solidFill>
                  <a:srgbClr val="000000"/>
                </a:solidFill>
              </a:rPr>
              <a:t>.</a:t>
            </a:r>
          </a:p>
        </p:txBody>
      </p:sp>
      <p:pic>
        <p:nvPicPr>
          <p:cNvPr id="1026" name="Picture 2" descr="Images">
            <a:extLst>
              <a:ext uri="{FF2B5EF4-FFF2-40B4-BE49-F238E27FC236}">
                <a16:creationId xmlns:a16="http://schemas.microsoft.com/office/drawing/2014/main" id="{E407D07D-FE92-4C78-AB4B-B8A4E4B46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1" y="3667111"/>
            <a:ext cx="5943600" cy="275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06730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B9B383-B96C-42CD-9BD2-D47F9CE96CE9}"/>
              </a:ext>
            </a:extLst>
          </p:cNvPr>
          <p:cNvSpPr>
            <a:spLocks noGrp="1"/>
          </p:cNvSpPr>
          <p:nvPr>
            <p:ph type="title"/>
          </p:nvPr>
        </p:nvSpPr>
        <p:spPr/>
        <p:txBody>
          <a:bodyPr/>
          <a:lstStyle/>
          <a:p>
            <a:r>
              <a:rPr lang="en-US" dirty="0" err="1"/>
              <a:t>Optionals</a:t>
            </a:r>
            <a:endParaRPr lang="en-US" dirty="0"/>
          </a:p>
        </p:txBody>
      </p:sp>
      <p:pic>
        <p:nvPicPr>
          <p:cNvPr id="2050" name="Picture 2" descr="images">
            <a:extLst>
              <a:ext uri="{FF2B5EF4-FFF2-40B4-BE49-F238E27FC236}">
                <a16:creationId xmlns:a16="http://schemas.microsoft.com/office/drawing/2014/main" id="{084552BE-BEB2-452A-B119-7BBF7D3BA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143000"/>
            <a:ext cx="6305550" cy="676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s">
            <a:extLst>
              <a:ext uri="{FF2B5EF4-FFF2-40B4-BE49-F238E27FC236}">
                <a16:creationId xmlns:a16="http://schemas.microsoft.com/office/drawing/2014/main" id="{E8C76DEE-48D4-484D-B7F3-26E65BA66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00" y="1695450"/>
            <a:ext cx="3390900" cy="123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s">
            <a:extLst>
              <a:ext uri="{FF2B5EF4-FFF2-40B4-BE49-F238E27FC236}">
                <a16:creationId xmlns:a16="http://schemas.microsoft.com/office/drawing/2014/main" id="{E686D273-90D1-4D6E-903E-EBA4C7B15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2286000"/>
            <a:ext cx="641032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s">
            <a:extLst>
              <a:ext uri="{FF2B5EF4-FFF2-40B4-BE49-F238E27FC236}">
                <a16:creationId xmlns:a16="http://schemas.microsoft.com/office/drawing/2014/main" id="{EF5C3DB9-6072-4966-B9D1-DCA7842AD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939471"/>
            <a:ext cx="6639686" cy="24613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F1312E1-D0B8-4C02-8779-D5FE28BBFC89}"/>
              </a:ext>
            </a:extLst>
          </p:cNvPr>
          <p:cNvSpPr txBox="1"/>
          <p:nvPr/>
        </p:nvSpPr>
        <p:spPr>
          <a:xfrm>
            <a:off x="6905523" y="1303174"/>
            <a:ext cx="877163" cy="369332"/>
          </a:xfrm>
          <a:prstGeom prst="rect">
            <a:avLst/>
          </a:prstGeom>
          <a:noFill/>
        </p:spPr>
        <p:txBody>
          <a:bodyPr wrap="none" rtlCol="0">
            <a:spAutoFit/>
          </a:bodyPr>
          <a:lstStyle/>
          <a:p>
            <a:pPr>
              <a:spcBef>
                <a:spcPts val="1200"/>
              </a:spcBef>
            </a:pPr>
            <a:r>
              <a:rPr lang="en-US" dirty="0">
                <a:solidFill>
                  <a:schemeClr val="accent6"/>
                </a:solidFill>
              </a:rPr>
              <a:t>Output</a:t>
            </a:r>
          </a:p>
        </p:txBody>
      </p:sp>
    </p:spTree>
    <p:extLst>
      <p:ext uri="{BB962C8B-B14F-4D97-AF65-F5344CB8AC3E}">
        <p14:creationId xmlns:p14="http://schemas.microsoft.com/office/powerpoint/2010/main" val="326551870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5E5F1-89B6-4513-AE88-4B10214F66D6}"/>
              </a:ext>
            </a:extLst>
          </p:cNvPr>
          <p:cNvSpPr>
            <a:spLocks noGrp="1"/>
          </p:cNvSpPr>
          <p:nvPr>
            <p:ph type="title"/>
          </p:nvPr>
        </p:nvSpPr>
        <p:spPr/>
        <p:txBody>
          <a:bodyPr/>
          <a:lstStyle/>
          <a:p>
            <a:r>
              <a:rPr lang="en-US" dirty="0"/>
              <a:t>Searching</a:t>
            </a:r>
          </a:p>
        </p:txBody>
      </p:sp>
      <p:sp>
        <p:nvSpPr>
          <p:cNvPr id="4" name="TextBox 3">
            <a:extLst>
              <a:ext uri="{FF2B5EF4-FFF2-40B4-BE49-F238E27FC236}">
                <a16:creationId xmlns:a16="http://schemas.microsoft.com/office/drawing/2014/main" id="{18AB4725-93B8-4C16-B1BB-8292EA7DF81C}"/>
              </a:ext>
            </a:extLst>
          </p:cNvPr>
          <p:cNvSpPr txBox="1"/>
          <p:nvPr/>
        </p:nvSpPr>
        <p:spPr>
          <a:xfrm>
            <a:off x="76200" y="1143000"/>
            <a:ext cx="8915400" cy="923330"/>
          </a:xfrm>
          <a:prstGeom prst="rect">
            <a:avLst/>
          </a:prstGeom>
          <a:noFill/>
        </p:spPr>
        <p:txBody>
          <a:bodyPr wrap="square" rtlCol="0">
            <a:spAutoFit/>
          </a:bodyPr>
          <a:lstStyle/>
          <a:p>
            <a:pPr>
              <a:spcBef>
                <a:spcPts val="1200"/>
              </a:spcBef>
            </a:pPr>
            <a:r>
              <a:rPr lang="en-US" dirty="0">
                <a:solidFill>
                  <a:srgbClr val="000000"/>
                </a:solidFill>
              </a:rPr>
              <a:t>The Stream interface provides several methods for searching for elements in streams: </a:t>
            </a:r>
            <a:r>
              <a:rPr lang="en-US" dirty="0" err="1">
                <a:solidFill>
                  <a:schemeClr val="accent4"/>
                </a:solidFill>
              </a:rPr>
              <a:t>allMatch</a:t>
            </a:r>
            <a:r>
              <a:rPr lang="en-US" dirty="0">
                <a:solidFill>
                  <a:srgbClr val="000000"/>
                </a:solidFill>
              </a:rPr>
              <a:t>, </a:t>
            </a:r>
            <a:r>
              <a:rPr lang="en-US" dirty="0" err="1">
                <a:solidFill>
                  <a:schemeClr val="accent4"/>
                </a:solidFill>
              </a:rPr>
              <a:t>anyMatch</a:t>
            </a:r>
            <a:r>
              <a:rPr lang="en-US" dirty="0">
                <a:solidFill>
                  <a:srgbClr val="000000"/>
                </a:solidFill>
              </a:rPr>
              <a:t>, </a:t>
            </a:r>
            <a:r>
              <a:rPr lang="en-US" dirty="0" err="1">
                <a:solidFill>
                  <a:schemeClr val="accent4"/>
                </a:solidFill>
              </a:rPr>
              <a:t>noneMatch</a:t>
            </a:r>
            <a:r>
              <a:rPr lang="en-US" dirty="0">
                <a:solidFill>
                  <a:srgbClr val="000000"/>
                </a:solidFill>
              </a:rPr>
              <a:t>, </a:t>
            </a:r>
            <a:r>
              <a:rPr lang="en-US" dirty="0" err="1">
                <a:solidFill>
                  <a:schemeClr val="accent4"/>
                </a:solidFill>
              </a:rPr>
              <a:t>findFirst</a:t>
            </a:r>
            <a:r>
              <a:rPr lang="en-US" dirty="0">
                <a:solidFill>
                  <a:srgbClr val="000000"/>
                </a:solidFill>
              </a:rPr>
              <a:t>, and </a:t>
            </a:r>
            <a:r>
              <a:rPr lang="en-US" dirty="0" err="1">
                <a:solidFill>
                  <a:schemeClr val="accent4"/>
                </a:solidFill>
              </a:rPr>
              <a:t>findAny</a:t>
            </a:r>
            <a:r>
              <a:rPr lang="en-US" dirty="0">
                <a:solidFill>
                  <a:srgbClr val="000000"/>
                </a:solidFill>
              </a:rPr>
              <a:t>. All of these operations are terminal operations; that is, they all return a single value, not a stream.</a:t>
            </a:r>
          </a:p>
        </p:txBody>
      </p:sp>
      <p:pic>
        <p:nvPicPr>
          <p:cNvPr id="3075" name="Picture 3" descr="images">
            <a:extLst>
              <a:ext uri="{FF2B5EF4-FFF2-40B4-BE49-F238E27FC236}">
                <a16:creationId xmlns:a16="http://schemas.microsoft.com/office/drawing/2014/main" id="{5E33E1EC-93CD-4827-AB5E-7FC017D43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2147887"/>
            <a:ext cx="3581399" cy="200707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images">
            <a:extLst>
              <a:ext uri="{FF2B5EF4-FFF2-40B4-BE49-F238E27FC236}">
                <a16:creationId xmlns:a16="http://schemas.microsoft.com/office/drawing/2014/main" id="{64354395-F7A9-4E67-9253-F16F22DA1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4621922"/>
            <a:ext cx="3257227" cy="109307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images">
            <a:extLst>
              <a:ext uri="{FF2B5EF4-FFF2-40B4-BE49-F238E27FC236}">
                <a16:creationId xmlns:a16="http://schemas.microsoft.com/office/drawing/2014/main" id="{A9437046-CDFE-4A97-9781-A5FCE2CE8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3692" y="2147886"/>
            <a:ext cx="4148786" cy="940307"/>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images">
            <a:extLst>
              <a:ext uri="{FF2B5EF4-FFF2-40B4-BE49-F238E27FC236}">
                <a16:creationId xmlns:a16="http://schemas.microsoft.com/office/drawing/2014/main" id="{7C5C849E-4BA9-4041-A896-A9BA09D9B9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3692" y="3300472"/>
            <a:ext cx="4148786" cy="571164"/>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images">
            <a:extLst>
              <a:ext uri="{FF2B5EF4-FFF2-40B4-BE49-F238E27FC236}">
                <a16:creationId xmlns:a16="http://schemas.microsoft.com/office/drawing/2014/main" id="{1CBB21EA-64BB-4175-B7C2-F7641A669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3692" y="4191000"/>
            <a:ext cx="4252003" cy="571164"/>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images">
            <a:extLst>
              <a:ext uri="{FF2B5EF4-FFF2-40B4-BE49-F238E27FC236}">
                <a16:creationId xmlns:a16="http://schemas.microsoft.com/office/drawing/2014/main" id="{F3A284BE-E668-461F-A006-E208E7ECB8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2733" y="5081528"/>
            <a:ext cx="4139745" cy="91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433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5E5F1-89B6-4513-AE88-4B10214F66D6}"/>
              </a:ext>
            </a:extLst>
          </p:cNvPr>
          <p:cNvSpPr>
            <a:spLocks noGrp="1"/>
          </p:cNvSpPr>
          <p:nvPr>
            <p:ph type="title"/>
          </p:nvPr>
        </p:nvSpPr>
        <p:spPr/>
        <p:txBody>
          <a:bodyPr/>
          <a:lstStyle/>
          <a:p>
            <a:r>
              <a:rPr lang="en-US" dirty="0"/>
              <a:t>Sorting</a:t>
            </a:r>
          </a:p>
        </p:txBody>
      </p:sp>
      <p:sp>
        <p:nvSpPr>
          <p:cNvPr id="4" name="TextBox 3">
            <a:extLst>
              <a:ext uri="{FF2B5EF4-FFF2-40B4-BE49-F238E27FC236}">
                <a16:creationId xmlns:a16="http://schemas.microsoft.com/office/drawing/2014/main" id="{18AB4725-93B8-4C16-B1BB-8292EA7DF81C}"/>
              </a:ext>
            </a:extLst>
          </p:cNvPr>
          <p:cNvSpPr txBox="1"/>
          <p:nvPr/>
        </p:nvSpPr>
        <p:spPr>
          <a:xfrm>
            <a:off x="76200" y="1143000"/>
            <a:ext cx="8915400" cy="923330"/>
          </a:xfrm>
          <a:prstGeom prst="rect">
            <a:avLst/>
          </a:prstGeom>
          <a:noFill/>
        </p:spPr>
        <p:txBody>
          <a:bodyPr wrap="square" rtlCol="0">
            <a:spAutoFit/>
          </a:bodyPr>
          <a:lstStyle/>
          <a:p>
            <a:pPr>
              <a:spcBef>
                <a:spcPts val="1200"/>
              </a:spcBef>
            </a:pPr>
            <a:r>
              <a:rPr lang="en-US" dirty="0">
                <a:solidFill>
                  <a:srgbClr val="000000"/>
                </a:solidFill>
              </a:rPr>
              <a:t>The Stream interface provides </a:t>
            </a:r>
            <a:r>
              <a:rPr lang="en-US" dirty="0">
                <a:solidFill>
                  <a:schemeClr val="accent4"/>
                </a:solidFill>
              </a:rPr>
              <a:t>sorted</a:t>
            </a:r>
            <a:r>
              <a:rPr lang="en-US" dirty="0">
                <a:solidFill>
                  <a:srgbClr val="000000"/>
                </a:solidFill>
              </a:rPr>
              <a:t> method to sort elements in streams by natural order or by providing a </a:t>
            </a:r>
            <a:r>
              <a:rPr lang="en-US" dirty="0">
                <a:solidFill>
                  <a:schemeClr val="accent4"/>
                </a:solidFill>
              </a:rPr>
              <a:t>Comparator</a:t>
            </a:r>
            <a:r>
              <a:rPr lang="en-US" dirty="0">
                <a:solidFill>
                  <a:srgbClr val="000000"/>
                </a:solidFill>
              </a:rPr>
              <a:t> to determine the order. How do you sort complex elements?</a:t>
            </a:r>
          </a:p>
        </p:txBody>
      </p:sp>
      <p:pic>
        <p:nvPicPr>
          <p:cNvPr id="4098" name="Picture 2" descr="images">
            <a:extLst>
              <a:ext uri="{FF2B5EF4-FFF2-40B4-BE49-F238E27FC236}">
                <a16:creationId xmlns:a16="http://schemas.microsoft.com/office/drawing/2014/main" id="{350D46D6-E8F4-4704-8AC7-D953A91FC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80536"/>
            <a:ext cx="3733800" cy="23599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s">
            <a:extLst>
              <a:ext uri="{FF2B5EF4-FFF2-40B4-BE49-F238E27FC236}">
                <a16:creationId xmlns:a16="http://schemas.microsoft.com/office/drawing/2014/main" id="{BC4849FD-D1D0-44CC-AFF6-19126E880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727008"/>
            <a:ext cx="3657600" cy="10592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s">
            <a:extLst>
              <a:ext uri="{FF2B5EF4-FFF2-40B4-BE49-F238E27FC236}">
                <a16:creationId xmlns:a16="http://schemas.microsoft.com/office/drawing/2014/main" id="{20F4370E-AEF3-4033-B5F9-AD6FDFB5B7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9" y="2068802"/>
            <a:ext cx="4338291" cy="3424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s">
            <a:extLst>
              <a:ext uri="{FF2B5EF4-FFF2-40B4-BE49-F238E27FC236}">
                <a16:creationId xmlns:a16="http://schemas.microsoft.com/office/drawing/2014/main" id="{665196F0-D30A-4300-8698-8658C796A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2792932"/>
            <a:ext cx="4191000" cy="3675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s">
            <a:extLst>
              <a:ext uri="{FF2B5EF4-FFF2-40B4-BE49-F238E27FC236}">
                <a16:creationId xmlns:a16="http://schemas.microsoft.com/office/drawing/2014/main" id="{A8425804-1626-4134-8D41-32894982D9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1950" y="3440963"/>
            <a:ext cx="3924850" cy="9483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s">
            <a:extLst>
              <a:ext uri="{FF2B5EF4-FFF2-40B4-BE49-F238E27FC236}">
                <a16:creationId xmlns:a16="http://schemas.microsoft.com/office/drawing/2014/main" id="{7DD718CC-F68A-4D36-9885-4D6A46365B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0268" y="3653854"/>
            <a:ext cx="4668932" cy="9483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s">
            <a:extLst>
              <a:ext uri="{FF2B5EF4-FFF2-40B4-BE49-F238E27FC236}">
                <a16:creationId xmlns:a16="http://schemas.microsoft.com/office/drawing/2014/main" id="{7590C2A9-8E43-469C-BA25-A9C2BB8F99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0" y="4202213"/>
            <a:ext cx="2743200" cy="38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609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25E5F1-89B6-4513-AE88-4B10214F66D6}"/>
              </a:ext>
            </a:extLst>
          </p:cNvPr>
          <p:cNvSpPr>
            <a:spLocks noGrp="1"/>
          </p:cNvSpPr>
          <p:nvPr>
            <p:ph type="title"/>
          </p:nvPr>
        </p:nvSpPr>
        <p:spPr/>
        <p:txBody>
          <a:bodyPr/>
          <a:lstStyle/>
          <a:p>
            <a:r>
              <a:rPr lang="en-US" dirty="0"/>
              <a:t>Collection from Stream</a:t>
            </a:r>
          </a:p>
        </p:txBody>
      </p:sp>
      <p:sp>
        <p:nvSpPr>
          <p:cNvPr id="4" name="TextBox 3">
            <a:extLst>
              <a:ext uri="{FF2B5EF4-FFF2-40B4-BE49-F238E27FC236}">
                <a16:creationId xmlns:a16="http://schemas.microsoft.com/office/drawing/2014/main" id="{18AB4725-93B8-4C16-B1BB-8292EA7DF81C}"/>
              </a:ext>
            </a:extLst>
          </p:cNvPr>
          <p:cNvSpPr txBox="1"/>
          <p:nvPr/>
        </p:nvSpPr>
        <p:spPr>
          <a:xfrm>
            <a:off x="76200" y="1143000"/>
            <a:ext cx="8915400" cy="646331"/>
          </a:xfrm>
          <a:prstGeom prst="rect">
            <a:avLst/>
          </a:prstGeom>
          <a:noFill/>
        </p:spPr>
        <p:txBody>
          <a:bodyPr wrap="square" rtlCol="0">
            <a:spAutoFit/>
          </a:bodyPr>
          <a:lstStyle/>
          <a:p>
            <a:pPr>
              <a:spcBef>
                <a:spcPts val="1200"/>
              </a:spcBef>
            </a:pPr>
            <a:r>
              <a:rPr lang="en-US" dirty="0">
                <a:solidFill>
                  <a:srgbClr val="000000"/>
                </a:solidFill>
              </a:rPr>
              <a:t>You can collect elements in a stream in a new </a:t>
            </a:r>
            <a:r>
              <a:rPr lang="en-US" dirty="0">
                <a:solidFill>
                  <a:schemeClr val="accent4"/>
                </a:solidFill>
              </a:rPr>
              <a:t>Collection</a:t>
            </a:r>
            <a:r>
              <a:rPr lang="en-US" dirty="0">
                <a:solidFill>
                  <a:srgbClr val="000000"/>
                </a:solidFill>
              </a:rPr>
              <a:t> using </a:t>
            </a:r>
            <a:r>
              <a:rPr lang="en-US" dirty="0">
                <a:solidFill>
                  <a:schemeClr val="accent4"/>
                </a:solidFill>
              </a:rPr>
              <a:t>collect() </a:t>
            </a:r>
            <a:r>
              <a:rPr lang="en-US" dirty="0">
                <a:solidFill>
                  <a:srgbClr val="000000"/>
                </a:solidFill>
              </a:rPr>
              <a:t>method. The </a:t>
            </a:r>
            <a:r>
              <a:rPr lang="en-US" dirty="0">
                <a:solidFill>
                  <a:schemeClr val="accent4"/>
                </a:solidFill>
              </a:rPr>
              <a:t>collect() </a:t>
            </a:r>
            <a:r>
              <a:rPr lang="en-US" dirty="0">
                <a:solidFill>
                  <a:srgbClr val="000000"/>
                </a:solidFill>
              </a:rPr>
              <a:t>method is reduction (terminal) operation</a:t>
            </a:r>
          </a:p>
        </p:txBody>
      </p:sp>
      <p:sp>
        <p:nvSpPr>
          <p:cNvPr id="2" name="TextBox 1">
            <a:extLst>
              <a:ext uri="{FF2B5EF4-FFF2-40B4-BE49-F238E27FC236}">
                <a16:creationId xmlns:a16="http://schemas.microsoft.com/office/drawing/2014/main" id="{9E87354B-6FDF-4CF9-B5A0-9CD0A0593982}"/>
              </a:ext>
            </a:extLst>
          </p:cNvPr>
          <p:cNvSpPr txBox="1"/>
          <p:nvPr/>
        </p:nvSpPr>
        <p:spPr>
          <a:xfrm>
            <a:off x="76200" y="1905000"/>
            <a:ext cx="8610600" cy="923330"/>
          </a:xfrm>
          <a:prstGeom prst="rect">
            <a:avLst/>
          </a:prstGeom>
          <a:noFill/>
        </p:spPr>
        <p:txBody>
          <a:bodyPr wrap="square" rtlCol="0">
            <a:spAutoFit/>
          </a:bodyPr>
          <a:lstStyle/>
          <a:p>
            <a:pPr>
              <a:spcBef>
                <a:spcPts val="1200"/>
              </a:spcBef>
            </a:pPr>
            <a:r>
              <a:rPr lang="en-US" dirty="0">
                <a:solidFill>
                  <a:srgbClr val="000000"/>
                </a:solidFill>
              </a:rPr>
              <a:t>Use the </a:t>
            </a:r>
            <a:r>
              <a:rPr lang="en-US" dirty="0" err="1">
                <a:solidFill>
                  <a:schemeClr val="accent4"/>
                </a:solidFill>
              </a:rPr>
              <a:t>Collectors.toList</a:t>
            </a:r>
            <a:r>
              <a:rPr lang="en-US" dirty="0">
                <a:solidFill>
                  <a:schemeClr val="accent4"/>
                </a:solidFill>
              </a:rPr>
              <a:t>() </a:t>
            </a:r>
            <a:r>
              <a:rPr lang="en-US" dirty="0">
                <a:solidFill>
                  <a:srgbClr val="000000"/>
                </a:solidFill>
              </a:rPr>
              <a:t>method to create a </a:t>
            </a:r>
            <a:r>
              <a:rPr lang="en-US" dirty="0">
                <a:solidFill>
                  <a:schemeClr val="accent4"/>
                </a:solidFill>
              </a:rPr>
              <a:t>Collector</a:t>
            </a:r>
            <a:r>
              <a:rPr lang="en-US" dirty="0">
                <a:solidFill>
                  <a:srgbClr val="000000"/>
                </a:solidFill>
              </a:rPr>
              <a:t> that accumulates stream elements into a </a:t>
            </a:r>
            <a:r>
              <a:rPr lang="en-US" dirty="0">
                <a:solidFill>
                  <a:schemeClr val="accent4"/>
                </a:solidFill>
              </a:rPr>
              <a:t>List</a:t>
            </a:r>
            <a:r>
              <a:rPr lang="en-US" dirty="0">
                <a:solidFill>
                  <a:srgbClr val="000000"/>
                </a:solidFill>
              </a:rPr>
              <a:t>.</a:t>
            </a:r>
            <a:r>
              <a:rPr lang="en-US" dirty="0">
                <a:solidFill>
                  <a:schemeClr val="accent4"/>
                </a:solidFill>
              </a:rPr>
              <a:t> </a:t>
            </a:r>
            <a:r>
              <a:rPr lang="en-US" dirty="0" err="1">
                <a:solidFill>
                  <a:schemeClr val="accent4"/>
                </a:solidFill>
              </a:rPr>
              <a:t>Collectors.toMap</a:t>
            </a:r>
            <a:r>
              <a:rPr lang="en-US" dirty="0">
                <a:solidFill>
                  <a:schemeClr val="accent4"/>
                </a:solidFill>
              </a:rPr>
              <a:t>() </a:t>
            </a:r>
            <a:r>
              <a:rPr lang="en-US" dirty="0">
                <a:solidFill>
                  <a:srgbClr val="000000"/>
                </a:solidFill>
              </a:rPr>
              <a:t>and </a:t>
            </a:r>
            <a:r>
              <a:rPr lang="en-US" dirty="0" err="1">
                <a:solidFill>
                  <a:schemeClr val="accent4"/>
                </a:solidFill>
              </a:rPr>
              <a:t>Collectors.toSet</a:t>
            </a:r>
            <a:r>
              <a:rPr lang="en-US" dirty="0">
                <a:solidFill>
                  <a:schemeClr val="accent4"/>
                </a:solidFill>
              </a:rPr>
              <a:t>() </a:t>
            </a:r>
            <a:r>
              <a:rPr lang="en-US" dirty="0">
                <a:solidFill>
                  <a:srgbClr val="000000"/>
                </a:solidFill>
              </a:rPr>
              <a:t>accumulate stream elements into a </a:t>
            </a:r>
            <a:r>
              <a:rPr lang="en-US" dirty="0">
                <a:solidFill>
                  <a:schemeClr val="accent4"/>
                </a:solidFill>
              </a:rPr>
              <a:t>Map</a:t>
            </a:r>
            <a:r>
              <a:rPr lang="en-US" dirty="0">
                <a:solidFill>
                  <a:srgbClr val="000000"/>
                </a:solidFill>
              </a:rPr>
              <a:t> and </a:t>
            </a:r>
            <a:r>
              <a:rPr lang="en-US" dirty="0">
                <a:solidFill>
                  <a:schemeClr val="accent4"/>
                </a:solidFill>
              </a:rPr>
              <a:t>Set</a:t>
            </a:r>
            <a:r>
              <a:rPr lang="en-US" dirty="0">
                <a:solidFill>
                  <a:srgbClr val="000000"/>
                </a:solidFill>
              </a:rPr>
              <a:t>, respectively</a:t>
            </a:r>
          </a:p>
        </p:txBody>
      </p:sp>
      <p:pic>
        <p:nvPicPr>
          <p:cNvPr id="4112" name="Picture 16" descr="images">
            <a:extLst>
              <a:ext uri="{FF2B5EF4-FFF2-40B4-BE49-F238E27FC236}">
                <a16:creationId xmlns:a16="http://schemas.microsoft.com/office/drawing/2014/main" id="{EF58E4D8-C4FE-4572-90A8-9ABA69E499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908101"/>
            <a:ext cx="3379138" cy="156686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mages">
            <a:extLst>
              <a:ext uri="{FF2B5EF4-FFF2-40B4-BE49-F238E27FC236}">
                <a16:creationId xmlns:a16="http://schemas.microsoft.com/office/drawing/2014/main" id="{431AF83C-804E-41AA-94A2-A1FE1598B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02" y="4724400"/>
            <a:ext cx="336305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images">
            <a:extLst>
              <a:ext uri="{FF2B5EF4-FFF2-40B4-BE49-F238E27FC236}">
                <a16:creationId xmlns:a16="http://schemas.microsoft.com/office/drawing/2014/main" id="{EF337BD6-AF08-4FA2-B32A-4174B005F2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5" y="2908101"/>
            <a:ext cx="4829175" cy="82230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images">
            <a:extLst>
              <a:ext uri="{FF2B5EF4-FFF2-40B4-BE49-F238E27FC236}">
                <a16:creationId xmlns:a16="http://schemas.microsoft.com/office/drawing/2014/main" id="{9A906150-5BFC-46A3-8D88-D0C680AB4E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25" y="3917457"/>
            <a:ext cx="3686175" cy="504274"/>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images">
            <a:extLst>
              <a:ext uri="{FF2B5EF4-FFF2-40B4-BE49-F238E27FC236}">
                <a16:creationId xmlns:a16="http://schemas.microsoft.com/office/drawing/2014/main" id="{742B4F36-C353-46CC-A9D3-B623864DD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9370" y="4651662"/>
            <a:ext cx="4116430" cy="159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13419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4B0166-851A-4E58-A3C4-B886B811C814}"/>
              </a:ext>
            </a:extLst>
          </p:cNvPr>
          <p:cNvSpPr>
            <a:spLocks noGrp="1"/>
          </p:cNvSpPr>
          <p:nvPr>
            <p:ph type="body" sz="quarter" idx="11"/>
          </p:nvPr>
        </p:nvSpPr>
        <p:spPr/>
        <p:txBody>
          <a:bodyPr/>
          <a:lstStyle/>
          <a:p>
            <a:endParaRPr lang="en-US" dirty="0"/>
          </a:p>
        </p:txBody>
      </p:sp>
      <p:sp>
        <p:nvSpPr>
          <p:cNvPr id="22" name="Title 21">
            <a:extLst>
              <a:ext uri="{FF2B5EF4-FFF2-40B4-BE49-F238E27FC236}">
                <a16:creationId xmlns:a16="http://schemas.microsoft.com/office/drawing/2014/main" id="{9FBF9E1E-0736-44F8-AA6F-39A67AC6763B}"/>
              </a:ext>
            </a:extLst>
          </p:cNvPr>
          <p:cNvSpPr>
            <a:spLocks noGrp="1"/>
          </p:cNvSpPr>
          <p:nvPr>
            <p:ph type="title"/>
          </p:nvPr>
        </p:nvSpPr>
        <p:spPr/>
        <p:txBody>
          <a:bodyPr/>
          <a:lstStyle/>
          <a:p>
            <a:r>
              <a:rPr lang="en-US" dirty="0"/>
              <a:t>Examples</a:t>
            </a:r>
          </a:p>
        </p:txBody>
      </p:sp>
    </p:spTree>
    <p:extLst>
      <p:ext uri="{BB962C8B-B14F-4D97-AF65-F5344CB8AC3E}">
        <p14:creationId xmlns:p14="http://schemas.microsoft.com/office/powerpoint/2010/main" val="3143469346"/>
      </p:ext>
    </p:extLst>
  </p:cSld>
  <p:clrMapOvr>
    <a:masterClrMapping/>
  </p:clrMapOvr>
  <p:transition>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89529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Q1</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354753"/>
            <a:ext cx="3812226" cy="4893647"/>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java.util.List</a:t>
            </a:r>
            <a:r>
              <a:rPr lang="en-US" sz="1200" dirty="0"/>
              <a:t>;</a:t>
            </a:r>
          </a:p>
          <a:p>
            <a:r>
              <a:rPr lang="en-US" sz="1200" dirty="0"/>
              <a:t>import </a:t>
            </a:r>
            <a:r>
              <a:rPr lang="en-US" sz="1200" dirty="0" err="1"/>
              <a:t>java.util.stream.Collectors</a:t>
            </a:r>
            <a:r>
              <a:rPr lang="en-US" sz="1200" dirty="0"/>
              <a:t>;</a:t>
            </a:r>
          </a:p>
          <a:p>
            <a:r>
              <a:rPr lang="en-US" sz="1200" dirty="0"/>
              <a:t> </a:t>
            </a:r>
          </a:p>
          <a:p>
            <a:r>
              <a:rPr lang="en-US" sz="1200" dirty="0"/>
              <a:t>class Book {</a:t>
            </a:r>
          </a:p>
          <a:p>
            <a:r>
              <a:rPr lang="en-US" sz="1200" dirty="0"/>
              <a:t>    String title;</a:t>
            </a:r>
          </a:p>
          <a:p>
            <a:r>
              <a:rPr lang="en-US" sz="1200" dirty="0"/>
              <a:t>    String author;</a:t>
            </a:r>
          </a:p>
          <a:p>
            <a:r>
              <a:rPr lang="en-US" sz="1200" dirty="0"/>
              <a:t>    double price;</a:t>
            </a:r>
          </a:p>
          <a:p>
            <a:r>
              <a:rPr lang="en-US" sz="1200" dirty="0"/>
              <a:t>    </a:t>
            </a:r>
          </a:p>
          <a:p>
            <a:r>
              <a:rPr lang="en-US" sz="1200" dirty="0"/>
              <a:t>    public Book(String title, String author, double price) {</a:t>
            </a:r>
          </a:p>
          <a:p>
            <a:r>
              <a:rPr lang="en-US" sz="1200" dirty="0"/>
              <a:t>        </a:t>
            </a:r>
            <a:r>
              <a:rPr lang="en-US" sz="1200" dirty="0" err="1"/>
              <a:t>this.title</a:t>
            </a:r>
            <a:r>
              <a:rPr lang="en-US" sz="1200" dirty="0"/>
              <a:t> = title;</a:t>
            </a:r>
          </a:p>
          <a:p>
            <a:r>
              <a:rPr lang="en-US" sz="1200" dirty="0"/>
              <a:t>        </a:t>
            </a:r>
            <a:r>
              <a:rPr lang="en-US" sz="1200" dirty="0" err="1"/>
              <a:t>this.author</a:t>
            </a:r>
            <a:r>
              <a:rPr lang="en-US" sz="1200" dirty="0"/>
              <a:t> = author;</a:t>
            </a:r>
          </a:p>
          <a:p>
            <a:r>
              <a:rPr lang="en-US" sz="1200" dirty="0"/>
              <a:t>        </a:t>
            </a:r>
            <a:r>
              <a:rPr lang="en-US" sz="1200" dirty="0" err="1"/>
              <a:t>this.price</a:t>
            </a:r>
            <a:r>
              <a:rPr lang="en-US" sz="1200" dirty="0"/>
              <a:t> = price;</a:t>
            </a:r>
          </a:p>
          <a:p>
            <a:r>
              <a:rPr lang="en-US" sz="1200" dirty="0"/>
              <a:t>    }</a:t>
            </a:r>
          </a:p>
          <a:p>
            <a:r>
              <a:rPr lang="en-US" sz="1200" dirty="0"/>
              <a:t>    </a:t>
            </a:r>
          </a:p>
          <a:p>
            <a:r>
              <a:rPr lang="en-US" sz="1200" dirty="0"/>
              <a:t>    public String </a:t>
            </a:r>
            <a:r>
              <a:rPr lang="en-US" sz="1200" dirty="0" err="1"/>
              <a:t>getAuthor</a:t>
            </a:r>
            <a:r>
              <a:rPr lang="en-US" sz="1200" dirty="0"/>
              <a:t>() {</a:t>
            </a:r>
          </a:p>
          <a:p>
            <a:r>
              <a:rPr lang="en-US" sz="1200" dirty="0"/>
              <a:t>        return </a:t>
            </a:r>
            <a:r>
              <a:rPr lang="en-US" sz="1200" dirty="0" err="1"/>
              <a:t>this.author</a:t>
            </a:r>
            <a:r>
              <a:rPr lang="en-US" sz="1200" dirty="0"/>
              <a:t>;</a:t>
            </a:r>
          </a:p>
          <a:p>
            <a:r>
              <a:rPr lang="en-US" sz="1200" dirty="0"/>
              <a:t>    }</a:t>
            </a:r>
          </a:p>
          <a:p>
            <a:r>
              <a:rPr lang="en-US" sz="1200" dirty="0"/>
              <a:t>    </a:t>
            </a:r>
          </a:p>
          <a:p>
            <a:r>
              <a:rPr lang="en-US" sz="1200" dirty="0"/>
              <a:t>    public String </a:t>
            </a:r>
            <a:r>
              <a:rPr lang="en-US" sz="1200" dirty="0" err="1"/>
              <a:t>toString</a:t>
            </a:r>
            <a:r>
              <a:rPr lang="en-US" sz="1200" dirty="0"/>
              <a:t>() {</a:t>
            </a:r>
          </a:p>
          <a:p>
            <a:r>
              <a:rPr lang="en-US" sz="1200" dirty="0"/>
              <a:t>        return "{" + title + "," + author + "," + price + "}";</a:t>
            </a:r>
          </a:p>
          <a:p>
            <a:r>
              <a:rPr lang="en-US" sz="1200" dirty="0"/>
              <a:t>    }</a:t>
            </a:r>
          </a:p>
          <a:p>
            <a:r>
              <a:rPr lang="en-US" sz="1200" dirty="0"/>
              <a:t>}</a:t>
            </a:r>
          </a:p>
          <a:p>
            <a:r>
              <a:rPr lang="en-US" sz="1200" dirty="0"/>
              <a:t>    </a:t>
            </a:r>
          </a:p>
          <a:p>
            <a:endParaRPr lang="en-US" sz="1200" dirty="0"/>
          </a:p>
        </p:txBody>
      </p:sp>
      <p:sp>
        <p:nvSpPr>
          <p:cNvPr id="5" name="TextBox 4">
            <a:extLst>
              <a:ext uri="{FF2B5EF4-FFF2-40B4-BE49-F238E27FC236}">
                <a16:creationId xmlns:a16="http://schemas.microsoft.com/office/drawing/2014/main" id="{D625F32B-F5A6-4AE6-9D96-BB8B50CC3A19}"/>
              </a:ext>
            </a:extLst>
          </p:cNvPr>
          <p:cNvSpPr txBox="1"/>
          <p:nvPr/>
        </p:nvSpPr>
        <p:spPr>
          <a:xfrm>
            <a:off x="4267200" y="3815477"/>
            <a:ext cx="4648201" cy="2585323"/>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Kathy Sierra</a:t>
            </a:r>
          </a:p>
          <a:p>
            <a:pPr>
              <a:spcBef>
                <a:spcPts val="1200"/>
              </a:spcBef>
            </a:pPr>
            <a:r>
              <a:rPr lang="en-US" sz="1600" dirty="0" err="1"/>
              <a:t>Udayan</a:t>
            </a:r>
            <a:r>
              <a:rPr lang="en-US" sz="1600" dirty="0"/>
              <a:t> </a:t>
            </a:r>
            <a:r>
              <a:rPr lang="en-US" sz="1600" dirty="0" err="1"/>
              <a:t>Khattry</a:t>
            </a:r>
            <a:endParaRPr lang="en-US" sz="1600" dirty="0"/>
          </a:p>
          <a:p>
            <a:pPr>
              <a:spcBef>
                <a:spcPts val="1200"/>
              </a:spcBef>
            </a:pPr>
            <a:r>
              <a:rPr lang="en-US" sz="1600" dirty="0"/>
              <a:t>2) [{Head First Java, Kathy Sierra, 24.5}]</a:t>
            </a:r>
          </a:p>
          <a:p>
            <a:pPr>
              <a:spcBef>
                <a:spcPts val="1200"/>
              </a:spcBef>
            </a:pPr>
            <a:r>
              <a:rPr lang="en-US" sz="1600" dirty="0"/>
              <a:t>[{OCP, </a:t>
            </a:r>
            <a:r>
              <a:rPr lang="en-US" sz="1600" dirty="0" err="1"/>
              <a:t>Udayan</a:t>
            </a:r>
            <a:r>
              <a:rPr lang="en-US" sz="1600" dirty="0"/>
              <a:t> </a:t>
            </a:r>
            <a:r>
              <a:rPr lang="en-US" sz="1600" dirty="0" err="1"/>
              <a:t>Khattry</a:t>
            </a:r>
            <a:r>
              <a:rPr lang="en-US" sz="1600" dirty="0"/>
              <a:t>, 20.99}, {OCA, </a:t>
            </a:r>
            <a:r>
              <a:rPr lang="en-US" sz="1600" dirty="0" err="1"/>
              <a:t>Udayan</a:t>
            </a:r>
            <a:r>
              <a:rPr lang="en-US" sz="1600" dirty="0"/>
              <a:t> </a:t>
            </a:r>
            <a:r>
              <a:rPr lang="en-US" sz="1600" dirty="0" err="1"/>
              <a:t>Khattry</a:t>
            </a:r>
            <a:r>
              <a:rPr lang="en-US" sz="1600" dirty="0"/>
              <a:t>, 14.99}]</a:t>
            </a:r>
          </a:p>
          <a:p>
            <a:pPr>
              <a:spcBef>
                <a:spcPts val="1200"/>
              </a:spcBef>
            </a:pPr>
            <a:r>
              <a:rPr lang="en-US" sz="1600" dirty="0"/>
              <a:t>3) Run Time Exception</a:t>
            </a:r>
          </a:p>
        </p:txBody>
      </p:sp>
      <p:sp>
        <p:nvSpPr>
          <p:cNvPr id="6" name="Rectangle 5">
            <a:extLst>
              <a:ext uri="{FF2B5EF4-FFF2-40B4-BE49-F238E27FC236}">
                <a16:creationId xmlns:a16="http://schemas.microsoft.com/office/drawing/2014/main" id="{BBA2F505-4BCA-43C7-916F-C321A6736305}"/>
              </a:ext>
            </a:extLst>
          </p:cNvPr>
          <p:cNvSpPr/>
          <p:nvPr/>
        </p:nvSpPr>
        <p:spPr>
          <a:xfrm>
            <a:off x="4038600" y="1438382"/>
            <a:ext cx="5029200" cy="2123658"/>
          </a:xfrm>
          <a:prstGeom prst="rect">
            <a:avLst/>
          </a:prstGeom>
        </p:spPr>
        <p:txBody>
          <a:bodyPr wrap="square">
            <a:spAutoFit/>
          </a:bodyPr>
          <a:lstStyle/>
          <a:p>
            <a:r>
              <a:rPr lang="en-US" sz="1200" dirty="0"/>
              <a:t>public class Test {</a:t>
            </a:r>
          </a:p>
          <a:p>
            <a:r>
              <a:rPr lang="en-US" sz="1200" dirty="0"/>
              <a:t>    public static void main(String[] </a:t>
            </a:r>
            <a:r>
              <a:rPr lang="en-US" sz="1200" dirty="0" err="1"/>
              <a:t>args</a:t>
            </a:r>
            <a:r>
              <a:rPr lang="en-US" sz="1200" dirty="0"/>
              <a:t>) {</a:t>
            </a:r>
          </a:p>
          <a:p>
            <a:r>
              <a:rPr lang="en-US" sz="1200" dirty="0"/>
              <a:t>        List&lt;Book&gt; books = </a:t>
            </a:r>
            <a:r>
              <a:rPr lang="en-US" sz="1200" dirty="0" err="1"/>
              <a:t>Arrays.asList</a:t>
            </a:r>
            <a:r>
              <a:rPr lang="en-US" sz="1200" dirty="0"/>
              <a:t>(</a:t>
            </a:r>
          </a:p>
          <a:p>
            <a:r>
              <a:rPr lang="en-US" sz="1200" dirty="0"/>
              <a:t>                new Book ("Head First Java", "Kathy Sierra", 24.5),</a:t>
            </a:r>
          </a:p>
          <a:p>
            <a:r>
              <a:rPr lang="en-US" sz="1200" dirty="0"/>
              <a:t>                new Book ("OCP", "</a:t>
            </a:r>
            <a:r>
              <a:rPr lang="en-US" sz="1200" dirty="0" err="1"/>
              <a:t>Udayan</a:t>
            </a:r>
            <a:r>
              <a:rPr lang="en-US" sz="1200" dirty="0"/>
              <a:t> </a:t>
            </a:r>
            <a:r>
              <a:rPr lang="en-US" sz="1200" dirty="0" err="1"/>
              <a:t>Khattry</a:t>
            </a:r>
            <a:r>
              <a:rPr lang="en-US" sz="1200" dirty="0"/>
              <a:t>", 20.99),</a:t>
            </a:r>
          </a:p>
          <a:p>
            <a:r>
              <a:rPr lang="en-US" sz="1200" dirty="0"/>
              <a:t>                new Book ("OCA", "</a:t>
            </a:r>
            <a:r>
              <a:rPr lang="en-US" sz="1200" dirty="0" err="1"/>
              <a:t>Udayan</a:t>
            </a:r>
            <a:r>
              <a:rPr lang="en-US" sz="1200" dirty="0"/>
              <a:t> </a:t>
            </a:r>
            <a:r>
              <a:rPr lang="en-US" sz="1200" dirty="0" err="1"/>
              <a:t>Khattry</a:t>
            </a:r>
            <a:r>
              <a:rPr lang="en-US" sz="1200" dirty="0"/>
              <a:t>", 14.99));</a:t>
            </a:r>
          </a:p>
          <a:p>
            <a:endParaRPr lang="en-US" sz="1200" dirty="0"/>
          </a:p>
          <a:p>
            <a:r>
              <a:rPr lang="en-US" sz="1200" dirty="0"/>
              <a:t>        </a:t>
            </a:r>
            <a:r>
              <a:rPr lang="en-US" sz="1200" dirty="0" err="1"/>
              <a:t>books.stream</a:t>
            </a:r>
            <a:r>
              <a:rPr lang="en-US" sz="1200" dirty="0"/>
              <a:t>().collect(</a:t>
            </a:r>
            <a:r>
              <a:rPr lang="en-US" sz="1200" dirty="0" err="1"/>
              <a:t>Collectors.groupingBy</a:t>
            </a:r>
            <a:r>
              <a:rPr lang="en-US" sz="1200" dirty="0"/>
              <a:t>(Book::</a:t>
            </a:r>
            <a:r>
              <a:rPr lang="en-US" sz="1200" dirty="0" err="1"/>
              <a:t>getAuthor</a:t>
            </a:r>
            <a:r>
              <a:rPr lang="en-US" sz="1200" dirty="0"/>
              <a:t>))</a:t>
            </a:r>
          </a:p>
          <a:p>
            <a:r>
              <a:rPr lang="en-US" sz="1200" dirty="0"/>
              <a:t>                .</a:t>
            </a:r>
            <a:r>
              <a:rPr lang="en-US" sz="1200" dirty="0" err="1"/>
              <a:t>forEach</a:t>
            </a:r>
            <a:r>
              <a:rPr lang="en-US" sz="1200" dirty="0"/>
              <a:t>((</a:t>
            </a:r>
            <a:r>
              <a:rPr lang="en-US" sz="1200" dirty="0" err="1"/>
              <a:t>a,b</a:t>
            </a:r>
            <a:r>
              <a:rPr lang="en-US" sz="1200" dirty="0"/>
              <a:t>) -&gt; </a:t>
            </a:r>
            <a:r>
              <a:rPr lang="en-US" sz="1200" dirty="0" err="1"/>
              <a:t>System.out.println</a:t>
            </a:r>
            <a:r>
              <a:rPr lang="en-US" sz="1200" dirty="0"/>
              <a:t>(a));</a:t>
            </a:r>
          </a:p>
          <a:p>
            <a:r>
              <a:rPr lang="en-US" sz="1200" dirty="0"/>
              <a:t>    }</a:t>
            </a:r>
          </a:p>
          <a:p>
            <a:r>
              <a:rPr lang="en-US" sz="1200" dirty="0"/>
              <a:t>}</a:t>
            </a:r>
          </a:p>
        </p:txBody>
      </p:sp>
      <p:pic>
        <p:nvPicPr>
          <p:cNvPr id="9" name="Graphic 8" descr="Checkmark">
            <a:extLst>
              <a:ext uri="{FF2B5EF4-FFF2-40B4-BE49-F238E27FC236}">
                <a16:creationId xmlns:a16="http://schemas.microsoft.com/office/drawing/2014/main" id="{A331F5A6-B2CF-4119-9738-A9C8C7A763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7400" y="4419600"/>
            <a:ext cx="388374" cy="409420"/>
          </a:xfrm>
          <a:prstGeom prst="rect">
            <a:avLst/>
          </a:prstGeom>
        </p:spPr>
      </p:pic>
    </p:spTree>
    <p:extLst>
      <p:ext uri="{BB962C8B-B14F-4D97-AF65-F5344CB8AC3E}">
        <p14:creationId xmlns:p14="http://schemas.microsoft.com/office/powerpoint/2010/main" val="82978297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99060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Q2</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523286"/>
            <a:ext cx="5183826" cy="2123658"/>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java.util.List</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List&lt;String&gt; codes = </a:t>
            </a:r>
            <a:r>
              <a:rPr lang="en-US" sz="1200" dirty="0" err="1"/>
              <a:t>Arrays.asList</a:t>
            </a:r>
            <a:r>
              <a:rPr lang="en-US" sz="1200" dirty="0"/>
              <a:t>("1st", "2nd", "3rd", "4th");</a:t>
            </a:r>
          </a:p>
          <a:p>
            <a:endParaRPr lang="en-US" sz="1200" dirty="0"/>
          </a:p>
          <a:p>
            <a:r>
              <a:rPr lang="en-US" sz="1200" dirty="0"/>
              <a:t>        </a:t>
            </a:r>
            <a:r>
              <a:rPr lang="en-US" sz="1200" dirty="0" err="1"/>
              <a:t>System.out.println</a:t>
            </a:r>
            <a:r>
              <a:rPr lang="en-US" sz="1200" dirty="0"/>
              <a:t>(</a:t>
            </a:r>
            <a:r>
              <a:rPr lang="en-US" sz="1200" dirty="0" err="1"/>
              <a:t>codes.stream</a:t>
            </a:r>
            <a:r>
              <a:rPr lang="en-US" sz="1200" dirty="0"/>
              <a:t>().filter(</a:t>
            </a:r>
          </a:p>
          <a:p>
            <a:r>
              <a:rPr lang="en-US" sz="1200" dirty="0"/>
              <a:t>                s -&gt; </a:t>
            </a:r>
            <a:r>
              <a:rPr lang="en-US" sz="1200" dirty="0" err="1"/>
              <a:t>s.endsWith</a:t>
            </a:r>
            <a:r>
              <a:rPr lang="en-US" sz="1200" dirty="0"/>
              <a:t>("d")).reduce((s1, s2) -&gt; s1 + s2));</a:t>
            </a:r>
          </a:p>
          <a:p>
            <a:r>
              <a:rPr lang="en-US" sz="1200" dirty="0"/>
              <a:t>    }</a:t>
            </a:r>
          </a:p>
          <a:p>
            <a:r>
              <a:rPr lang="en-US" sz="12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5867400" y="3604498"/>
            <a:ext cx="2667000" cy="2339102"/>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Optional[2nd3rd]</a:t>
            </a:r>
          </a:p>
          <a:p>
            <a:pPr marL="342900" indent="-342900">
              <a:spcBef>
                <a:spcPts val="1200"/>
              </a:spcBef>
              <a:buAutoNum type="arabicParenR"/>
            </a:pPr>
            <a:r>
              <a:rPr lang="en-US" sz="1600" dirty="0"/>
              <a:t>1st4th</a:t>
            </a:r>
          </a:p>
          <a:p>
            <a:pPr marL="342900" indent="-342900">
              <a:spcBef>
                <a:spcPts val="1200"/>
              </a:spcBef>
              <a:buAutoNum type="arabicParenR"/>
            </a:pPr>
            <a:r>
              <a:rPr lang="en-US" sz="1600" dirty="0"/>
              <a:t>Optional[1st4th]</a:t>
            </a:r>
          </a:p>
          <a:p>
            <a:pPr marL="342900" indent="-342900">
              <a:spcBef>
                <a:spcPts val="1200"/>
              </a:spcBef>
              <a:buAutoNum type="arabicParenR"/>
            </a:pPr>
            <a:r>
              <a:rPr lang="en-US" sz="1600" dirty="0"/>
              <a:t>2nd3rd</a:t>
            </a:r>
          </a:p>
          <a:p>
            <a:pPr marL="342900" indent="-342900">
              <a:spcBef>
                <a:spcPts val="1200"/>
              </a:spcBef>
              <a:buAutoNum type="arabicParenR"/>
            </a:pPr>
            <a:endParaRPr lang="en-US" sz="1600" dirty="0"/>
          </a:p>
        </p:txBody>
      </p:sp>
      <p:pic>
        <p:nvPicPr>
          <p:cNvPr id="6" name="Graphic 5" descr="Checkmark">
            <a:extLst>
              <a:ext uri="{FF2B5EF4-FFF2-40B4-BE49-F238E27FC236}">
                <a16:creationId xmlns:a16="http://schemas.microsoft.com/office/drawing/2014/main" id="{BAE680D3-CA34-4E4B-9CAE-5156EA31ED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5526" y="3962400"/>
            <a:ext cx="388374" cy="409420"/>
          </a:xfrm>
          <a:prstGeom prst="rect">
            <a:avLst/>
          </a:prstGeom>
        </p:spPr>
      </p:pic>
      <p:sp>
        <p:nvSpPr>
          <p:cNvPr id="7" name="Rectangle 6">
            <a:extLst>
              <a:ext uri="{FF2B5EF4-FFF2-40B4-BE49-F238E27FC236}">
                <a16:creationId xmlns:a16="http://schemas.microsoft.com/office/drawing/2014/main" id="{6AB35131-8A33-4305-846D-2CE81DC1ED4B}"/>
              </a:ext>
            </a:extLst>
          </p:cNvPr>
          <p:cNvSpPr/>
          <p:nvPr/>
        </p:nvSpPr>
        <p:spPr>
          <a:xfrm>
            <a:off x="226374" y="4048542"/>
            <a:ext cx="5183826" cy="2123658"/>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java.util.List</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List&lt;String&gt; codes = </a:t>
            </a:r>
            <a:r>
              <a:rPr lang="en-US" sz="1200" dirty="0" err="1"/>
              <a:t>Arrays.asList</a:t>
            </a:r>
            <a:r>
              <a:rPr lang="en-US" sz="1200" dirty="0"/>
              <a:t>("1st", "2nd", "3rd", "4th");</a:t>
            </a:r>
          </a:p>
          <a:p>
            <a:endParaRPr lang="en-US" sz="1200" dirty="0"/>
          </a:p>
          <a:p>
            <a:r>
              <a:rPr lang="en-US" sz="1200" dirty="0"/>
              <a:t>        </a:t>
            </a:r>
            <a:r>
              <a:rPr lang="en-US" sz="1200" dirty="0" err="1"/>
              <a:t>System.out.println</a:t>
            </a:r>
            <a:r>
              <a:rPr lang="en-US" sz="1200" dirty="0"/>
              <a:t>(</a:t>
            </a:r>
            <a:r>
              <a:rPr lang="en-US" sz="1200" dirty="0" err="1"/>
              <a:t>codes.stream</a:t>
            </a:r>
            <a:r>
              <a:rPr lang="en-US" sz="1200" dirty="0"/>
              <a:t>().filter(</a:t>
            </a:r>
          </a:p>
          <a:p>
            <a:r>
              <a:rPr lang="en-US" sz="1200" dirty="0"/>
              <a:t>                s -&gt; </a:t>
            </a:r>
            <a:r>
              <a:rPr lang="en-US" sz="1200" dirty="0" err="1"/>
              <a:t>s.endsWith</a:t>
            </a:r>
            <a:r>
              <a:rPr lang="en-US" sz="1200" dirty="0"/>
              <a:t>("d")).reduce(“”, (s1, s2) -&gt; s1 + s2));</a:t>
            </a:r>
          </a:p>
          <a:p>
            <a:r>
              <a:rPr lang="en-US" sz="1200" dirty="0"/>
              <a:t>    }</a:t>
            </a:r>
          </a:p>
          <a:p>
            <a:r>
              <a:rPr lang="en-US" sz="1200" dirty="0"/>
              <a:t>}</a:t>
            </a:r>
          </a:p>
        </p:txBody>
      </p:sp>
    </p:spTree>
    <p:extLst>
      <p:ext uri="{BB962C8B-B14F-4D97-AF65-F5344CB8AC3E}">
        <p14:creationId xmlns:p14="http://schemas.microsoft.com/office/powerpoint/2010/main" val="59159041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99060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Q3</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523286"/>
            <a:ext cx="4345626" cy="3785652"/>
          </a:xfrm>
          <a:prstGeom prst="rect">
            <a:avLst/>
          </a:prstGeom>
        </p:spPr>
        <p:txBody>
          <a:bodyPr wrap="square">
            <a:spAutoFit/>
          </a:bodyPr>
          <a:lstStyle/>
          <a:p>
            <a:r>
              <a:rPr lang="en-US" sz="1200" dirty="0"/>
              <a:t>import </a:t>
            </a:r>
            <a:r>
              <a:rPr lang="en-US" sz="1200" dirty="0" err="1"/>
              <a:t>java.util.ArrayList</a:t>
            </a:r>
            <a:r>
              <a:rPr lang="en-US" sz="1200" dirty="0"/>
              <a:t>;</a:t>
            </a:r>
          </a:p>
          <a:p>
            <a:r>
              <a:rPr lang="en-US" sz="1200" dirty="0"/>
              <a:t>import </a:t>
            </a:r>
            <a:r>
              <a:rPr lang="en-US" sz="1200" dirty="0" err="1"/>
              <a:t>java.util.List</a:t>
            </a:r>
            <a:r>
              <a:rPr lang="en-US" sz="1200" dirty="0"/>
              <a:t>;</a:t>
            </a:r>
          </a:p>
          <a:p>
            <a:r>
              <a:rPr lang="en-US" sz="1200" dirty="0"/>
              <a:t> </a:t>
            </a:r>
          </a:p>
          <a:p>
            <a:r>
              <a:rPr lang="en-US" sz="1200" dirty="0"/>
              <a:t>class </a:t>
            </a:r>
            <a:r>
              <a:rPr lang="en-US" sz="1200" dirty="0" err="1"/>
              <a:t>MyString</a:t>
            </a:r>
            <a:r>
              <a:rPr lang="en-US" sz="1200" dirty="0"/>
              <a:t> {</a:t>
            </a:r>
          </a:p>
          <a:p>
            <a:r>
              <a:rPr lang="en-US" sz="1200" dirty="0"/>
              <a:t>    String str;</a:t>
            </a:r>
          </a:p>
          <a:p>
            <a:r>
              <a:rPr lang="en-US" sz="1200" dirty="0"/>
              <a:t>    </a:t>
            </a:r>
            <a:r>
              <a:rPr lang="en-US" sz="1200" dirty="0" err="1"/>
              <a:t>MyString</a:t>
            </a:r>
            <a:r>
              <a:rPr lang="en-US" sz="1200" dirty="0"/>
              <a:t>(String str) {</a:t>
            </a:r>
          </a:p>
          <a:p>
            <a:r>
              <a:rPr lang="en-US" sz="1200" dirty="0"/>
              <a:t>        </a:t>
            </a:r>
            <a:r>
              <a:rPr lang="en-US" sz="1200" dirty="0" err="1"/>
              <a:t>this.str</a:t>
            </a:r>
            <a:r>
              <a:rPr lang="en-US" sz="1200" dirty="0"/>
              <a:t> = str;</a:t>
            </a:r>
          </a:p>
          <a:p>
            <a:r>
              <a:rPr lang="en-US" sz="1200" dirty="0"/>
              <a:t>    }</a:t>
            </a:r>
          </a:p>
          <a:p>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List&lt;</a:t>
            </a:r>
            <a:r>
              <a:rPr lang="en-US" sz="1200" dirty="0" err="1"/>
              <a:t>MyString</a:t>
            </a:r>
            <a:r>
              <a:rPr lang="en-US" sz="1200" dirty="0"/>
              <a:t>&gt; list = new </a:t>
            </a:r>
            <a:r>
              <a:rPr lang="en-US" sz="1200" dirty="0" err="1"/>
              <a:t>ArrayList</a:t>
            </a:r>
            <a:r>
              <a:rPr lang="en-US" sz="1200" dirty="0"/>
              <a:t>&lt;&gt;();</a:t>
            </a:r>
          </a:p>
          <a:p>
            <a:r>
              <a:rPr lang="en-US" sz="1200" dirty="0"/>
              <a:t>        </a:t>
            </a:r>
            <a:r>
              <a:rPr lang="en-US" sz="1200" dirty="0" err="1"/>
              <a:t>list.add</a:t>
            </a:r>
            <a:r>
              <a:rPr lang="en-US" sz="1200" dirty="0"/>
              <a:t>(new </a:t>
            </a:r>
            <a:r>
              <a:rPr lang="en-US" sz="1200" dirty="0" err="1"/>
              <a:t>MyString</a:t>
            </a:r>
            <a:r>
              <a:rPr lang="en-US" sz="1200" dirty="0"/>
              <a:t>("Y"));</a:t>
            </a:r>
          </a:p>
          <a:p>
            <a:r>
              <a:rPr lang="en-US" sz="1200" dirty="0"/>
              <a:t>        </a:t>
            </a:r>
            <a:r>
              <a:rPr lang="en-US" sz="1200" dirty="0" err="1"/>
              <a:t>list.add</a:t>
            </a:r>
            <a:r>
              <a:rPr lang="en-US" sz="1200" dirty="0"/>
              <a:t>(new </a:t>
            </a:r>
            <a:r>
              <a:rPr lang="en-US" sz="1200" dirty="0" err="1"/>
              <a:t>MyString</a:t>
            </a:r>
            <a:r>
              <a:rPr lang="en-US" sz="1200" dirty="0"/>
              <a:t>("E"));</a:t>
            </a:r>
          </a:p>
          <a:p>
            <a:r>
              <a:rPr lang="en-US" sz="1200" dirty="0"/>
              <a:t>        </a:t>
            </a:r>
            <a:r>
              <a:rPr lang="en-US" sz="1200" dirty="0" err="1"/>
              <a:t>list.add</a:t>
            </a:r>
            <a:r>
              <a:rPr lang="en-US" sz="1200" dirty="0"/>
              <a:t>(new </a:t>
            </a:r>
            <a:r>
              <a:rPr lang="en-US" sz="1200" dirty="0" err="1"/>
              <a:t>MyString</a:t>
            </a:r>
            <a:r>
              <a:rPr lang="en-US" sz="1200" dirty="0"/>
              <a:t>("S"));</a:t>
            </a:r>
          </a:p>
          <a:p>
            <a:r>
              <a:rPr lang="en-US" sz="1200" dirty="0"/>
              <a:t>        </a:t>
            </a:r>
          </a:p>
          <a:p>
            <a:r>
              <a:rPr lang="en-US" sz="1200" dirty="0"/>
              <a:t>        </a:t>
            </a:r>
            <a:r>
              <a:rPr lang="en-US" sz="1200" dirty="0" err="1"/>
              <a:t>list.stream</a:t>
            </a:r>
            <a:r>
              <a:rPr lang="en-US" sz="1200" dirty="0"/>
              <a:t>().map(s -&gt; s).</a:t>
            </a:r>
            <a:r>
              <a:rPr lang="en-US" sz="1200" dirty="0" err="1"/>
              <a:t>forEach</a:t>
            </a:r>
            <a:r>
              <a:rPr lang="en-US" sz="1200" dirty="0"/>
              <a:t>(</a:t>
            </a:r>
            <a:r>
              <a:rPr lang="en-US" sz="1200" dirty="0" err="1"/>
              <a:t>System.out</a:t>
            </a:r>
            <a:r>
              <a:rPr lang="en-US" sz="1200" dirty="0"/>
              <a:t>::print);</a:t>
            </a:r>
          </a:p>
          <a:p>
            <a:r>
              <a:rPr lang="en-US" sz="1200" dirty="0"/>
              <a:t>    }</a:t>
            </a:r>
          </a:p>
          <a:p>
            <a:r>
              <a:rPr lang="en-US" sz="12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4038600" y="4061698"/>
            <a:ext cx="4953000" cy="2739211"/>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YES</a:t>
            </a:r>
          </a:p>
          <a:p>
            <a:pPr marL="342900" indent="-342900">
              <a:spcBef>
                <a:spcPts val="1200"/>
              </a:spcBef>
              <a:buAutoNum type="arabicParenR"/>
            </a:pPr>
            <a:r>
              <a:rPr lang="en-US" sz="1600" dirty="0"/>
              <a:t>Compilation Error</a:t>
            </a:r>
          </a:p>
          <a:p>
            <a:pPr marL="342900" indent="-342900">
              <a:spcBef>
                <a:spcPts val="1200"/>
              </a:spcBef>
              <a:buAutoNum type="arabicParenR"/>
            </a:pPr>
            <a:r>
              <a:rPr lang="en-US" sz="1600" dirty="0"/>
              <a:t>Run time Exception</a:t>
            </a:r>
          </a:p>
          <a:p>
            <a:pPr marL="342900" indent="-342900">
              <a:spcBef>
                <a:spcPts val="1200"/>
              </a:spcBef>
              <a:buAutoNum type="arabicParenR"/>
            </a:pPr>
            <a:r>
              <a:rPr lang="en-US" sz="1600" dirty="0"/>
              <a:t>Prints nothing</a:t>
            </a:r>
          </a:p>
          <a:p>
            <a:pPr marL="342900" indent="-342900">
              <a:spcBef>
                <a:spcPts val="1200"/>
              </a:spcBef>
              <a:buAutoNum type="arabicParenR"/>
            </a:pPr>
            <a:r>
              <a:rPr lang="en-US" sz="1600" dirty="0"/>
              <a:t>Prints something other than YES</a:t>
            </a:r>
          </a:p>
          <a:p>
            <a:pPr marL="342900" indent="-342900">
              <a:spcBef>
                <a:spcPts val="1200"/>
              </a:spcBef>
              <a:buAutoNum type="arabicParenR"/>
            </a:pPr>
            <a:endParaRPr lang="en-US" sz="1600" dirty="0"/>
          </a:p>
        </p:txBody>
      </p:sp>
      <p:pic>
        <p:nvPicPr>
          <p:cNvPr id="6" name="Graphic 5" descr="Checkmark">
            <a:extLst>
              <a:ext uri="{FF2B5EF4-FFF2-40B4-BE49-F238E27FC236}">
                <a16:creationId xmlns:a16="http://schemas.microsoft.com/office/drawing/2014/main" id="{F600AD2B-EE44-47A1-86F5-65DE6A40E4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3800" y="5974172"/>
            <a:ext cx="388374" cy="409420"/>
          </a:xfrm>
          <a:prstGeom prst="rect">
            <a:avLst/>
          </a:prstGeom>
        </p:spPr>
      </p:pic>
    </p:spTree>
    <p:extLst>
      <p:ext uri="{BB962C8B-B14F-4D97-AF65-F5344CB8AC3E}">
        <p14:creationId xmlns:p14="http://schemas.microsoft.com/office/powerpoint/2010/main" val="27650390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99060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Q4</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523286"/>
            <a:ext cx="4345626" cy="2677656"/>
          </a:xfrm>
          <a:prstGeom prst="rect">
            <a:avLst/>
          </a:prstGeom>
        </p:spPr>
        <p:txBody>
          <a:bodyPr wrap="square">
            <a:spAutoFit/>
          </a:bodyPr>
          <a:lstStyle/>
          <a:p>
            <a:r>
              <a:rPr lang="en-US" sz="1200" dirty="0"/>
              <a:t>import </a:t>
            </a:r>
            <a:r>
              <a:rPr lang="en-US" sz="1200" dirty="0" err="1"/>
              <a:t>java.util.ArrayList</a:t>
            </a:r>
            <a:r>
              <a:rPr lang="en-US" sz="1200" dirty="0"/>
              <a:t>;</a:t>
            </a:r>
          </a:p>
          <a:p>
            <a:r>
              <a:rPr lang="en-US" sz="1200" dirty="0"/>
              <a:t>import </a:t>
            </a:r>
            <a:r>
              <a:rPr lang="en-US" sz="1200" dirty="0" err="1"/>
              <a:t>java.util.List</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int ref = 10;</a:t>
            </a:r>
          </a:p>
          <a:p>
            <a:r>
              <a:rPr lang="en-US" sz="1200" dirty="0"/>
              <a:t>        List&lt;Integer&gt; list = new </a:t>
            </a:r>
            <a:r>
              <a:rPr lang="en-US" sz="1200" dirty="0" err="1"/>
              <a:t>ArrayList</a:t>
            </a:r>
            <a:r>
              <a:rPr lang="en-US" sz="1200" dirty="0"/>
              <a:t>&lt;&gt;();</a:t>
            </a:r>
          </a:p>
          <a:p>
            <a:endParaRPr lang="en-US" sz="1200" dirty="0"/>
          </a:p>
          <a:p>
            <a:r>
              <a:rPr lang="en-US" sz="1200" dirty="0"/>
              <a:t>        </a:t>
            </a:r>
            <a:r>
              <a:rPr lang="en-US" sz="1200" dirty="0" err="1"/>
              <a:t>list.stream</a:t>
            </a:r>
            <a:r>
              <a:rPr lang="en-US" sz="1200" dirty="0"/>
              <a:t>().</a:t>
            </a:r>
            <a:r>
              <a:rPr lang="en-US" sz="1200" dirty="0" err="1"/>
              <a:t>anyMatch</a:t>
            </a:r>
            <a:r>
              <a:rPr lang="en-US" sz="1200" dirty="0"/>
              <a:t>(i -&gt; {</a:t>
            </a:r>
          </a:p>
          <a:p>
            <a:r>
              <a:rPr lang="en-US" sz="1200" dirty="0"/>
              <a:t>            </a:t>
            </a:r>
            <a:r>
              <a:rPr lang="en-US" sz="1200" dirty="0" err="1"/>
              <a:t>System.out.println</a:t>
            </a:r>
            <a:r>
              <a:rPr lang="en-US" sz="1200" dirty="0"/>
              <a:t>("HELLO");</a:t>
            </a:r>
          </a:p>
          <a:p>
            <a:r>
              <a:rPr lang="en-US" sz="1200" dirty="0"/>
              <a:t>            return i &gt; ref;</a:t>
            </a:r>
          </a:p>
          <a:p>
            <a:r>
              <a:rPr lang="en-US" sz="1200" dirty="0"/>
              <a:t>        });</a:t>
            </a:r>
          </a:p>
          <a:p>
            <a:r>
              <a:rPr lang="en-US" sz="1200" dirty="0"/>
              <a:t>    }</a:t>
            </a:r>
          </a:p>
          <a:p>
            <a:r>
              <a:rPr lang="en-US" sz="12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1981200" y="4495800"/>
            <a:ext cx="4953000" cy="1938992"/>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Successful execution with printing anything</a:t>
            </a:r>
          </a:p>
          <a:p>
            <a:pPr marL="342900" indent="-342900">
              <a:spcBef>
                <a:spcPts val="1200"/>
              </a:spcBef>
              <a:buAutoNum type="arabicParenR"/>
            </a:pPr>
            <a:r>
              <a:rPr lang="en-US" sz="1600" dirty="0"/>
              <a:t>Compilation Error</a:t>
            </a:r>
          </a:p>
          <a:p>
            <a:pPr marL="342900" indent="-342900">
              <a:spcBef>
                <a:spcPts val="1200"/>
              </a:spcBef>
              <a:buAutoNum type="arabicParenR"/>
            </a:pPr>
            <a:r>
              <a:rPr lang="en-US" sz="1600" dirty="0"/>
              <a:t>HELLO</a:t>
            </a:r>
          </a:p>
          <a:p>
            <a:pPr marL="342900" indent="-342900">
              <a:spcBef>
                <a:spcPts val="1200"/>
              </a:spcBef>
              <a:buAutoNum type="arabicParenR"/>
            </a:pPr>
            <a:endParaRPr lang="en-US" sz="1600" dirty="0"/>
          </a:p>
        </p:txBody>
      </p:sp>
      <p:sp>
        <p:nvSpPr>
          <p:cNvPr id="6" name="Rectangle 5">
            <a:extLst>
              <a:ext uri="{FF2B5EF4-FFF2-40B4-BE49-F238E27FC236}">
                <a16:creationId xmlns:a16="http://schemas.microsoft.com/office/drawing/2014/main" id="{33DEBE98-7D2D-4836-BD82-657D7799707C}"/>
              </a:ext>
            </a:extLst>
          </p:cNvPr>
          <p:cNvSpPr/>
          <p:nvPr/>
        </p:nvSpPr>
        <p:spPr>
          <a:xfrm>
            <a:off x="4038600" y="1477864"/>
            <a:ext cx="4345626" cy="2677656"/>
          </a:xfrm>
          <a:prstGeom prst="rect">
            <a:avLst/>
          </a:prstGeom>
        </p:spPr>
        <p:txBody>
          <a:bodyPr wrap="square">
            <a:spAutoFit/>
          </a:bodyPr>
          <a:lstStyle/>
          <a:p>
            <a:r>
              <a:rPr lang="en-US" sz="1200" dirty="0"/>
              <a:t>import </a:t>
            </a:r>
            <a:r>
              <a:rPr lang="en-US" sz="1200" dirty="0" err="1"/>
              <a:t>java.util.ArrayList</a:t>
            </a:r>
            <a:r>
              <a:rPr lang="en-US" sz="1200" dirty="0"/>
              <a:t>;</a:t>
            </a:r>
          </a:p>
          <a:p>
            <a:r>
              <a:rPr lang="en-US" sz="1200" dirty="0"/>
              <a:t>import </a:t>
            </a:r>
            <a:r>
              <a:rPr lang="en-US" sz="1200" dirty="0" err="1"/>
              <a:t>java.util.List</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int ref = 10;</a:t>
            </a:r>
          </a:p>
          <a:p>
            <a:r>
              <a:rPr lang="en-US" sz="1200" dirty="0"/>
              <a:t>        List&lt;Integer&gt; list = new </a:t>
            </a:r>
            <a:r>
              <a:rPr lang="en-US" sz="1200" dirty="0" err="1"/>
              <a:t>ArrayList</a:t>
            </a:r>
            <a:r>
              <a:rPr lang="en-US" sz="1200" dirty="0"/>
              <a:t>&lt;&gt;();</a:t>
            </a:r>
          </a:p>
          <a:p>
            <a:endParaRPr lang="en-US" sz="1200" dirty="0"/>
          </a:p>
          <a:p>
            <a:r>
              <a:rPr lang="en-US" sz="1200" dirty="0"/>
              <a:t>        </a:t>
            </a:r>
            <a:r>
              <a:rPr lang="en-US" sz="1200" dirty="0" err="1"/>
              <a:t>list.stream</a:t>
            </a:r>
            <a:r>
              <a:rPr lang="en-US" sz="1200" dirty="0"/>
              <a:t>().</a:t>
            </a:r>
            <a:r>
              <a:rPr lang="en-US" sz="1200" dirty="0" err="1"/>
              <a:t>anyMatch</a:t>
            </a:r>
            <a:r>
              <a:rPr lang="en-US" sz="1200" dirty="0"/>
              <a:t>(i -&gt; {</a:t>
            </a:r>
          </a:p>
          <a:p>
            <a:r>
              <a:rPr lang="en-US" sz="1200" dirty="0"/>
              <a:t>            </a:t>
            </a:r>
            <a:r>
              <a:rPr lang="en-US" sz="1200" dirty="0" err="1"/>
              <a:t>System.out.println</a:t>
            </a:r>
            <a:r>
              <a:rPr lang="en-US" sz="1200" dirty="0"/>
              <a:t>("HELLO");</a:t>
            </a:r>
          </a:p>
          <a:p>
            <a:r>
              <a:rPr lang="en-US" sz="1200" dirty="0"/>
              <a:t>            return i &gt; ++ref;</a:t>
            </a:r>
          </a:p>
          <a:p>
            <a:r>
              <a:rPr lang="en-US" sz="1200" dirty="0"/>
              <a:t>        });</a:t>
            </a:r>
          </a:p>
          <a:p>
            <a:r>
              <a:rPr lang="en-US" sz="1200" dirty="0"/>
              <a:t>    }</a:t>
            </a:r>
          </a:p>
          <a:p>
            <a:r>
              <a:rPr lang="en-US" sz="1200" dirty="0"/>
              <a:t>}</a:t>
            </a:r>
          </a:p>
        </p:txBody>
      </p:sp>
      <p:pic>
        <p:nvPicPr>
          <p:cNvPr id="7" name="Graphic 6" descr="Checkmark">
            <a:extLst>
              <a:ext uri="{FF2B5EF4-FFF2-40B4-BE49-F238E27FC236}">
                <a16:creationId xmlns:a16="http://schemas.microsoft.com/office/drawing/2014/main" id="{2AD5AA12-52B4-4B19-96BC-42AE86ACFA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0800" y="4970716"/>
            <a:ext cx="388374" cy="409420"/>
          </a:xfrm>
          <a:prstGeom prst="rect">
            <a:avLst/>
          </a:prstGeom>
        </p:spPr>
      </p:pic>
      <p:pic>
        <p:nvPicPr>
          <p:cNvPr id="8" name="Graphic 7" descr="Checkmark">
            <a:extLst>
              <a:ext uri="{FF2B5EF4-FFF2-40B4-BE49-F238E27FC236}">
                <a16:creationId xmlns:a16="http://schemas.microsoft.com/office/drawing/2014/main" id="{117D3281-B92B-458F-A394-9D320A5001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2513" y="5260586"/>
            <a:ext cx="388374" cy="409420"/>
          </a:xfrm>
          <a:prstGeom prst="rect">
            <a:avLst/>
          </a:prstGeom>
        </p:spPr>
      </p:pic>
    </p:spTree>
    <p:extLst>
      <p:ext uri="{BB962C8B-B14F-4D97-AF65-F5344CB8AC3E}">
        <p14:creationId xmlns:p14="http://schemas.microsoft.com/office/powerpoint/2010/main" val="190836330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638991-9558-4D38-8BB9-01D7D325CE75}"/>
              </a:ext>
            </a:extLst>
          </p:cNvPr>
          <p:cNvSpPr>
            <a:spLocks noGrp="1"/>
          </p:cNvSpPr>
          <p:nvPr>
            <p:ph type="body" sz="quarter" idx="11"/>
          </p:nvPr>
        </p:nvSpPr>
        <p:spPr>
          <a:xfrm>
            <a:off x="2587752" y="1581912"/>
            <a:ext cx="6327648" cy="475488"/>
          </a:xfrm>
        </p:spPr>
        <p:txBody>
          <a:bodyPr/>
          <a:lstStyle/>
          <a:p>
            <a:r>
              <a:rPr lang="en-US" dirty="0"/>
              <a:t>Class X &lt;X&gt;{X(X x){}}</a:t>
            </a:r>
          </a:p>
        </p:txBody>
      </p:sp>
      <p:sp>
        <p:nvSpPr>
          <p:cNvPr id="3" name="Title 2">
            <a:extLst>
              <a:ext uri="{FF2B5EF4-FFF2-40B4-BE49-F238E27FC236}">
                <a16:creationId xmlns:a16="http://schemas.microsoft.com/office/drawing/2014/main" id="{6851F01E-C37F-40F6-AE9F-ECD9148319B4}"/>
              </a:ext>
            </a:extLst>
          </p:cNvPr>
          <p:cNvSpPr>
            <a:spLocks noGrp="1"/>
          </p:cNvSpPr>
          <p:nvPr>
            <p:ph type="title"/>
          </p:nvPr>
        </p:nvSpPr>
        <p:spPr/>
        <p:txBody>
          <a:bodyPr/>
          <a:lstStyle/>
          <a:p>
            <a:r>
              <a:rPr lang="en-US" dirty="0"/>
              <a:t>Welcome – Java 8 Enthusiasts</a:t>
            </a:r>
          </a:p>
        </p:txBody>
      </p:sp>
      <p:sp>
        <p:nvSpPr>
          <p:cNvPr id="4" name="Text Placeholder 1">
            <a:extLst>
              <a:ext uri="{FF2B5EF4-FFF2-40B4-BE49-F238E27FC236}">
                <a16:creationId xmlns:a16="http://schemas.microsoft.com/office/drawing/2014/main" id="{B0AB3F2D-DA53-42B5-88B7-F872AC68329C}"/>
              </a:ext>
            </a:extLst>
          </p:cNvPr>
          <p:cNvSpPr txBox="1">
            <a:spLocks/>
          </p:cNvSpPr>
          <p:nvPr/>
        </p:nvSpPr>
        <p:spPr>
          <a:xfrm>
            <a:off x="2590800" y="2572512"/>
            <a:ext cx="2819400" cy="253288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200"/>
              </a:spcBef>
              <a:buFont typeface="Arial" pitchFamily="34" charset="0"/>
              <a:buNone/>
              <a:defRPr lang="en-US" sz="1400" kern="120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t>class M {</a:t>
            </a:r>
          </a:p>
          <a:p>
            <a:r>
              <a:rPr lang="en-US" sz="1000" dirty="0"/>
              <a:t>private int num1 = 100;</a:t>
            </a:r>
          </a:p>
          <a:p>
            <a:r>
              <a:rPr lang="en-US" sz="1000" dirty="0"/>
              <a:t>class N { private int num2 = 200; }</a:t>
            </a:r>
          </a:p>
          <a:p>
            <a:r>
              <a:rPr lang="en-US" sz="1000" dirty="0"/>
              <a:t>public static void main(String[] </a:t>
            </a:r>
            <a:r>
              <a:rPr lang="en-US" sz="1000" dirty="0" err="1"/>
              <a:t>args</a:t>
            </a:r>
            <a:r>
              <a:rPr lang="en-US" sz="1000" dirty="0"/>
              <a:t>) {</a:t>
            </a:r>
          </a:p>
          <a:p>
            <a:r>
              <a:rPr lang="en-US" sz="1000" dirty="0"/>
              <a:t>M outer = new M();</a:t>
            </a:r>
          </a:p>
          <a:p>
            <a:r>
              <a:rPr lang="en-US" sz="1000" dirty="0"/>
              <a:t>M.N inner = </a:t>
            </a:r>
            <a:r>
              <a:rPr lang="en-US" sz="1000" dirty="0" err="1"/>
              <a:t>outer.new</a:t>
            </a:r>
            <a:r>
              <a:rPr lang="en-US" sz="1000" dirty="0"/>
              <a:t> N();</a:t>
            </a:r>
          </a:p>
          <a:p>
            <a:r>
              <a:rPr lang="en-US" sz="1000" dirty="0" err="1"/>
              <a:t>System.out.println</a:t>
            </a:r>
            <a:r>
              <a:rPr lang="en-US" sz="1000" dirty="0"/>
              <a:t>(outer.num1 + inner.num2);</a:t>
            </a:r>
          </a:p>
          <a:p>
            <a:r>
              <a:rPr lang="en-US" sz="1000" dirty="0"/>
              <a:t>}}</a:t>
            </a:r>
          </a:p>
          <a:p>
            <a:endParaRPr lang="en-US" sz="1000" dirty="0"/>
          </a:p>
        </p:txBody>
      </p:sp>
      <p:sp>
        <p:nvSpPr>
          <p:cNvPr id="5" name="Text Placeholder 1">
            <a:extLst>
              <a:ext uri="{FF2B5EF4-FFF2-40B4-BE49-F238E27FC236}">
                <a16:creationId xmlns:a16="http://schemas.microsoft.com/office/drawing/2014/main" id="{525DA8DF-FAD5-456C-AC7E-774BA51A931D}"/>
              </a:ext>
            </a:extLst>
          </p:cNvPr>
          <p:cNvSpPr txBox="1">
            <a:spLocks/>
          </p:cNvSpPr>
          <p:nvPr/>
        </p:nvSpPr>
        <p:spPr>
          <a:xfrm>
            <a:off x="5791200" y="1905000"/>
            <a:ext cx="3283974" cy="253288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200"/>
              </a:spcBef>
              <a:buFont typeface="Arial" pitchFamily="34" charset="0"/>
              <a:buNone/>
              <a:defRPr lang="en-US" sz="1400" kern="120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t>interface Printer1 {</a:t>
            </a:r>
          </a:p>
          <a:p>
            <a:r>
              <a:rPr lang="en-US" sz="1000" dirty="0"/>
              <a:t>default void print() {</a:t>
            </a:r>
            <a:r>
              <a:rPr lang="en-US" sz="1000" dirty="0" err="1"/>
              <a:t>System.out.println</a:t>
            </a:r>
            <a:r>
              <a:rPr lang="en-US" sz="1000" dirty="0"/>
              <a:t>("Printer1");}}</a:t>
            </a:r>
          </a:p>
          <a:p>
            <a:r>
              <a:rPr lang="en-US" sz="1000" dirty="0"/>
              <a:t> interface Printer2 {</a:t>
            </a:r>
          </a:p>
          <a:p>
            <a:r>
              <a:rPr lang="en-US" sz="1000" dirty="0"/>
              <a:t>default void print() {</a:t>
            </a:r>
            <a:r>
              <a:rPr lang="en-US" sz="1000" dirty="0" err="1"/>
              <a:t>System.out.println</a:t>
            </a:r>
            <a:r>
              <a:rPr lang="en-US" sz="1000" dirty="0"/>
              <a:t>("Printer2");}}</a:t>
            </a:r>
          </a:p>
          <a:p>
            <a:r>
              <a:rPr lang="en-US" sz="1000" dirty="0"/>
              <a:t> class Printer implements Printer1, Printer2 {}</a:t>
            </a:r>
          </a:p>
          <a:p>
            <a:r>
              <a:rPr lang="en-US" sz="1000" dirty="0"/>
              <a:t> public class Test {</a:t>
            </a:r>
          </a:p>
          <a:p>
            <a:r>
              <a:rPr lang="en-US" sz="1000" dirty="0"/>
              <a:t>    public static void main(String[] </a:t>
            </a:r>
            <a:r>
              <a:rPr lang="en-US" sz="1000" dirty="0" err="1"/>
              <a:t>args</a:t>
            </a:r>
            <a:r>
              <a:rPr lang="en-US" sz="1000" dirty="0"/>
              <a:t>) {</a:t>
            </a:r>
          </a:p>
          <a:p>
            <a:r>
              <a:rPr lang="en-US" sz="1000" dirty="0"/>
              <a:t>        Printer </a:t>
            </a:r>
            <a:r>
              <a:rPr lang="en-US" sz="1000" dirty="0" err="1"/>
              <a:t>printer</a:t>
            </a:r>
            <a:r>
              <a:rPr lang="en-US" sz="1000" dirty="0"/>
              <a:t> = new Printer();</a:t>
            </a:r>
          </a:p>
          <a:p>
            <a:r>
              <a:rPr lang="en-US" sz="1000" dirty="0"/>
              <a:t>        </a:t>
            </a:r>
            <a:r>
              <a:rPr lang="en-US" sz="1000" dirty="0" err="1"/>
              <a:t>printer.print</a:t>
            </a:r>
            <a:r>
              <a:rPr lang="en-US" sz="1000" dirty="0"/>
              <a:t>(); </a:t>
            </a:r>
          </a:p>
          <a:p>
            <a:r>
              <a:rPr lang="en-US" sz="1000" dirty="0"/>
              <a:t>}}</a:t>
            </a:r>
          </a:p>
        </p:txBody>
      </p:sp>
      <p:sp>
        <p:nvSpPr>
          <p:cNvPr id="6" name="TextBox 5">
            <a:extLst>
              <a:ext uri="{FF2B5EF4-FFF2-40B4-BE49-F238E27FC236}">
                <a16:creationId xmlns:a16="http://schemas.microsoft.com/office/drawing/2014/main" id="{BC590A2C-494E-4155-8E7E-276F2CC58F8C}"/>
              </a:ext>
            </a:extLst>
          </p:cNvPr>
          <p:cNvSpPr txBox="1"/>
          <p:nvPr/>
        </p:nvSpPr>
        <p:spPr>
          <a:xfrm>
            <a:off x="2586039" y="5334000"/>
            <a:ext cx="6024562" cy="923330"/>
          </a:xfrm>
          <a:prstGeom prst="rect">
            <a:avLst/>
          </a:prstGeom>
          <a:noFill/>
        </p:spPr>
        <p:txBody>
          <a:bodyPr wrap="square" rtlCol="0">
            <a:spAutoFit/>
          </a:bodyPr>
          <a:lstStyle/>
          <a:p>
            <a:pPr>
              <a:spcBef>
                <a:spcPts val="1200"/>
              </a:spcBef>
            </a:pPr>
            <a:r>
              <a:rPr lang="en-US" dirty="0">
                <a:solidFill>
                  <a:srgbClr val="000000"/>
                </a:solidFill>
                <a:hlinkClick r:id="rId2"/>
              </a:rPr>
              <a:t>https://mysourcesocial.bnymellon.net/people/XBBNXB4/blog/2019/09/24/oracle-codeone-2019-java-data-banking-and-more</a:t>
            </a:r>
            <a:endParaRPr lang="en-US" dirty="0">
              <a:solidFill>
                <a:srgbClr val="000000"/>
              </a:solidFill>
            </a:endParaRPr>
          </a:p>
        </p:txBody>
      </p:sp>
    </p:spTree>
    <p:extLst>
      <p:ext uri="{BB962C8B-B14F-4D97-AF65-F5344CB8AC3E}">
        <p14:creationId xmlns:p14="http://schemas.microsoft.com/office/powerpoint/2010/main" val="305603240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99060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Q5</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523286"/>
            <a:ext cx="3812226" cy="5016758"/>
          </a:xfrm>
          <a:prstGeom prst="rect">
            <a:avLst/>
          </a:prstGeom>
        </p:spPr>
        <p:txBody>
          <a:bodyPr wrap="square">
            <a:spAutoFit/>
          </a:bodyPr>
          <a:lstStyle/>
          <a:p>
            <a:r>
              <a:rPr lang="en-US" sz="1000" dirty="0"/>
              <a:t>import </a:t>
            </a:r>
            <a:r>
              <a:rPr lang="en-US" sz="1000" dirty="0" err="1"/>
              <a:t>java.util.List</a:t>
            </a:r>
            <a:r>
              <a:rPr lang="en-US" sz="1000" dirty="0"/>
              <a:t>;</a:t>
            </a:r>
          </a:p>
          <a:p>
            <a:r>
              <a:rPr lang="en-US" sz="1000" dirty="0"/>
              <a:t>import </a:t>
            </a:r>
            <a:r>
              <a:rPr lang="en-US" sz="1000" dirty="0" err="1"/>
              <a:t>java.util.Map</a:t>
            </a:r>
            <a:r>
              <a:rPr lang="en-US" sz="1000" dirty="0"/>
              <a:t>;</a:t>
            </a:r>
          </a:p>
          <a:p>
            <a:r>
              <a:rPr lang="en-US" sz="1000" dirty="0"/>
              <a:t>import </a:t>
            </a:r>
            <a:r>
              <a:rPr lang="en-US" sz="1000" dirty="0" err="1"/>
              <a:t>java.util.stream.Collectors</a:t>
            </a:r>
            <a:r>
              <a:rPr lang="en-US" sz="1000" dirty="0"/>
              <a:t>;</a:t>
            </a:r>
          </a:p>
          <a:p>
            <a:r>
              <a:rPr lang="en-US" sz="1000" dirty="0"/>
              <a:t>import </a:t>
            </a:r>
            <a:r>
              <a:rPr lang="en-US" sz="1000" dirty="0" err="1"/>
              <a:t>java.util.stream.Stream</a:t>
            </a:r>
            <a:r>
              <a:rPr lang="en-US" sz="1000" dirty="0"/>
              <a:t>;</a:t>
            </a:r>
          </a:p>
          <a:p>
            <a:r>
              <a:rPr lang="en-US" sz="1000" dirty="0"/>
              <a:t> </a:t>
            </a:r>
          </a:p>
          <a:p>
            <a:r>
              <a:rPr lang="en-US" sz="1000" dirty="0"/>
              <a:t>class Certification {</a:t>
            </a:r>
          </a:p>
          <a:p>
            <a:r>
              <a:rPr lang="en-US" sz="1000" dirty="0"/>
              <a:t>    String </a:t>
            </a:r>
            <a:r>
              <a:rPr lang="en-US" sz="1000" dirty="0" err="1"/>
              <a:t>studId</a:t>
            </a:r>
            <a:r>
              <a:rPr lang="en-US" sz="1000" dirty="0"/>
              <a:t>;</a:t>
            </a:r>
          </a:p>
          <a:p>
            <a:r>
              <a:rPr lang="en-US" sz="1000" dirty="0"/>
              <a:t>    String test;</a:t>
            </a:r>
          </a:p>
          <a:p>
            <a:r>
              <a:rPr lang="en-US" sz="1000" dirty="0"/>
              <a:t>    int marks;</a:t>
            </a:r>
          </a:p>
          <a:p>
            <a:r>
              <a:rPr lang="en-US" sz="1000" dirty="0"/>
              <a:t> </a:t>
            </a:r>
          </a:p>
          <a:p>
            <a:r>
              <a:rPr lang="en-US" sz="1000" dirty="0"/>
              <a:t>    Certification(String </a:t>
            </a:r>
            <a:r>
              <a:rPr lang="en-US" sz="1000" dirty="0" err="1"/>
              <a:t>studId</a:t>
            </a:r>
            <a:r>
              <a:rPr lang="en-US" sz="1000" dirty="0"/>
              <a:t>, String test, int marks) {</a:t>
            </a:r>
          </a:p>
          <a:p>
            <a:r>
              <a:rPr lang="en-US" sz="1000" dirty="0"/>
              <a:t>        </a:t>
            </a:r>
            <a:r>
              <a:rPr lang="en-US" sz="1000" dirty="0" err="1"/>
              <a:t>this.studId</a:t>
            </a:r>
            <a:r>
              <a:rPr lang="en-US" sz="1000" dirty="0"/>
              <a:t> = </a:t>
            </a:r>
            <a:r>
              <a:rPr lang="en-US" sz="1000" dirty="0" err="1"/>
              <a:t>studId</a:t>
            </a:r>
            <a:r>
              <a:rPr lang="en-US" sz="1000" dirty="0"/>
              <a:t>;</a:t>
            </a:r>
          </a:p>
          <a:p>
            <a:r>
              <a:rPr lang="en-US" sz="1000" dirty="0"/>
              <a:t>        </a:t>
            </a:r>
            <a:r>
              <a:rPr lang="en-US" sz="1000" dirty="0" err="1"/>
              <a:t>this.test</a:t>
            </a:r>
            <a:r>
              <a:rPr lang="en-US" sz="1000" dirty="0"/>
              <a:t> = test;</a:t>
            </a:r>
          </a:p>
          <a:p>
            <a:r>
              <a:rPr lang="en-US" sz="1000" dirty="0"/>
              <a:t>        </a:t>
            </a:r>
            <a:r>
              <a:rPr lang="en-US" sz="1000" dirty="0" err="1"/>
              <a:t>this.marks</a:t>
            </a:r>
            <a:r>
              <a:rPr lang="en-US" sz="1000" dirty="0"/>
              <a:t> = marks;</a:t>
            </a:r>
          </a:p>
          <a:p>
            <a:r>
              <a:rPr lang="en-US" sz="1000" dirty="0"/>
              <a:t>    }</a:t>
            </a:r>
          </a:p>
          <a:p>
            <a:r>
              <a:rPr lang="en-US" sz="1000" dirty="0"/>
              <a:t> </a:t>
            </a:r>
          </a:p>
          <a:p>
            <a:r>
              <a:rPr lang="en-US" sz="1000" dirty="0"/>
              <a:t>    public String </a:t>
            </a:r>
            <a:r>
              <a:rPr lang="en-US" sz="1000" dirty="0" err="1"/>
              <a:t>toString</a:t>
            </a:r>
            <a:r>
              <a:rPr lang="en-US" sz="1000" dirty="0"/>
              <a:t>() {</a:t>
            </a:r>
          </a:p>
          <a:p>
            <a:r>
              <a:rPr lang="en-US" sz="1000" dirty="0"/>
              <a:t>        return "{" + </a:t>
            </a:r>
            <a:r>
              <a:rPr lang="en-US" sz="1000" dirty="0" err="1"/>
              <a:t>studId</a:t>
            </a:r>
            <a:r>
              <a:rPr lang="en-US" sz="1000" dirty="0"/>
              <a:t> + ", " + test + ", " + marks + "}";</a:t>
            </a:r>
          </a:p>
          <a:p>
            <a:r>
              <a:rPr lang="en-US" sz="1000" dirty="0"/>
              <a:t>    }</a:t>
            </a:r>
          </a:p>
          <a:p>
            <a:r>
              <a:rPr lang="en-US" sz="1000" dirty="0"/>
              <a:t> </a:t>
            </a:r>
          </a:p>
          <a:p>
            <a:r>
              <a:rPr lang="en-US" sz="1000" dirty="0"/>
              <a:t>    public String </a:t>
            </a:r>
            <a:r>
              <a:rPr lang="en-US" sz="1000" dirty="0" err="1"/>
              <a:t>getStudId</a:t>
            </a:r>
            <a:r>
              <a:rPr lang="en-US" sz="1000" dirty="0"/>
              <a:t>() {</a:t>
            </a:r>
          </a:p>
          <a:p>
            <a:r>
              <a:rPr lang="en-US" sz="1000" dirty="0"/>
              <a:t>        return </a:t>
            </a:r>
            <a:r>
              <a:rPr lang="en-US" sz="1000" dirty="0" err="1"/>
              <a:t>studId</a:t>
            </a:r>
            <a:r>
              <a:rPr lang="en-US" sz="1000" dirty="0"/>
              <a:t>;</a:t>
            </a:r>
          </a:p>
          <a:p>
            <a:r>
              <a:rPr lang="en-US" sz="1000" dirty="0"/>
              <a:t>    }</a:t>
            </a:r>
          </a:p>
          <a:p>
            <a:r>
              <a:rPr lang="en-US" sz="1000" dirty="0"/>
              <a:t> </a:t>
            </a:r>
          </a:p>
          <a:p>
            <a:r>
              <a:rPr lang="en-US" sz="1000" dirty="0"/>
              <a:t>    public String </a:t>
            </a:r>
            <a:r>
              <a:rPr lang="en-US" sz="1000" dirty="0" err="1"/>
              <a:t>getTest</a:t>
            </a:r>
            <a:r>
              <a:rPr lang="en-US" sz="1000" dirty="0"/>
              <a:t>() {</a:t>
            </a:r>
          </a:p>
          <a:p>
            <a:r>
              <a:rPr lang="en-US" sz="1000" dirty="0"/>
              <a:t>        return test;</a:t>
            </a:r>
          </a:p>
          <a:p>
            <a:r>
              <a:rPr lang="en-US" sz="1000" dirty="0"/>
              <a:t>    }</a:t>
            </a:r>
          </a:p>
          <a:p>
            <a:r>
              <a:rPr lang="en-US" sz="1000" dirty="0"/>
              <a:t> </a:t>
            </a:r>
          </a:p>
          <a:p>
            <a:r>
              <a:rPr lang="en-US" sz="1000" dirty="0"/>
              <a:t>    public int </a:t>
            </a:r>
            <a:r>
              <a:rPr lang="en-US" sz="1000" dirty="0" err="1"/>
              <a:t>getMarks</a:t>
            </a:r>
            <a:r>
              <a:rPr lang="en-US" sz="1000" dirty="0"/>
              <a:t>() {</a:t>
            </a:r>
          </a:p>
          <a:p>
            <a:r>
              <a:rPr lang="en-US" sz="1000" dirty="0"/>
              <a:t>        return marks;</a:t>
            </a:r>
          </a:p>
          <a:p>
            <a:r>
              <a:rPr lang="en-US" sz="1000" dirty="0"/>
              <a:t>    }</a:t>
            </a:r>
          </a:p>
          <a:p>
            <a:r>
              <a:rPr lang="en-US" sz="10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4038600" y="3693825"/>
            <a:ext cx="4267200" cy="3077766"/>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a:t>
            </a:r>
          </a:p>
          <a:p>
            <a:pPr>
              <a:spcBef>
                <a:spcPts val="1200"/>
              </a:spcBef>
            </a:pPr>
            <a:r>
              <a:rPr lang="en-US" sz="1600" dirty="0"/>
              <a:t>2) [{S001, OCP, 79}, {S002, OCP, 89}]</a:t>
            </a:r>
          </a:p>
          <a:p>
            <a:pPr>
              <a:spcBef>
                <a:spcPts val="1200"/>
              </a:spcBef>
            </a:pPr>
            <a:r>
              <a:rPr lang="en-US" sz="1600" dirty="0"/>
              <a:t>3) [{S001, OCA, 87}, {S002, OCA, 82}, {S001, OCP, 79}, {S002, OCP, 89}, {S003, OCA, 60}, {S004, OCA, 88}]</a:t>
            </a:r>
          </a:p>
          <a:p>
            <a:pPr>
              <a:spcBef>
                <a:spcPts val="1200"/>
              </a:spcBef>
            </a:pPr>
            <a:r>
              <a:rPr lang="en-US" sz="1600" dirty="0"/>
              <a:t>4) [{S001, OCA, 87}, {S002, OCA, 82}, {S003, OCA, 60}, {S004, OCA, 88}]</a:t>
            </a:r>
          </a:p>
          <a:p>
            <a:pPr>
              <a:spcBef>
                <a:spcPts val="1200"/>
              </a:spcBef>
            </a:pPr>
            <a:endParaRPr lang="en-US" sz="1600" dirty="0"/>
          </a:p>
        </p:txBody>
      </p:sp>
      <p:sp>
        <p:nvSpPr>
          <p:cNvPr id="6" name="TextBox 5">
            <a:extLst>
              <a:ext uri="{FF2B5EF4-FFF2-40B4-BE49-F238E27FC236}">
                <a16:creationId xmlns:a16="http://schemas.microsoft.com/office/drawing/2014/main" id="{F7B4DE02-E82F-403F-B444-28C92971EC22}"/>
              </a:ext>
            </a:extLst>
          </p:cNvPr>
          <p:cNvSpPr txBox="1"/>
          <p:nvPr/>
        </p:nvSpPr>
        <p:spPr>
          <a:xfrm>
            <a:off x="4038600" y="1524000"/>
            <a:ext cx="4304383" cy="2554545"/>
          </a:xfrm>
          <a:prstGeom prst="rect">
            <a:avLst/>
          </a:prstGeom>
          <a:noFill/>
        </p:spPr>
        <p:txBody>
          <a:bodyPr wrap="none" rtlCol="0">
            <a:spAutoFit/>
          </a:bodyPr>
          <a:lstStyle/>
          <a:p>
            <a:r>
              <a:rPr lang="en-US" sz="1000" dirty="0"/>
              <a:t>public class Test {</a:t>
            </a:r>
          </a:p>
          <a:p>
            <a:r>
              <a:rPr lang="en-US" sz="1000" dirty="0"/>
              <a:t>    public static void main(String[] </a:t>
            </a:r>
            <a:r>
              <a:rPr lang="en-US" sz="1000" dirty="0" err="1"/>
              <a:t>args</a:t>
            </a:r>
            <a:r>
              <a:rPr lang="en-US" sz="1000" dirty="0"/>
              <a:t>) {</a:t>
            </a:r>
          </a:p>
          <a:p>
            <a:r>
              <a:rPr lang="en-US" sz="1000" dirty="0"/>
              <a:t>        Certification c1 = new Certification("S001", "OCA", 87);</a:t>
            </a:r>
          </a:p>
          <a:p>
            <a:r>
              <a:rPr lang="en-US" sz="1000" dirty="0"/>
              <a:t>        Certification c2 = new Certification("S002", "OCA", 82);</a:t>
            </a:r>
          </a:p>
          <a:p>
            <a:r>
              <a:rPr lang="en-US" sz="1000" dirty="0"/>
              <a:t>        Certification c3 = new Certification("S001", "OCP", 79);</a:t>
            </a:r>
          </a:p>
          <a:p>
            <a:r>
              <a:rPr lang="en-US" sz="1000" dirty="0"/>
              <a:t>        Certification c4 = new Certification("S002", "OCP", 89);</a:t>
            </a:r>
          </a:p>
          <a:p>
            <a:r>
              <a:rPr lang="en-US" sz="1000" dirty="0"/>
              <a:t>        Certification c5 = new Certification("S003", "OCA", 60);</a:t>
            </a:r>
          </a:p>
          <a:p>
            <a:r>
              <a:rPr lang="en-US" sz="1000" dirty="0"/>
              <a:t>        Certification c6 = new Certification("S004", "OCA", 88);</a:t>
            </a:r>
          </a:p>
          <a:p>
            <a:r>
              <a:rPr lang="en-US" sz="1000" dirty="0"/>
              <a:t> </a:t>
            </a:r>
          </a:p>
          <a:p>
            <a:r>
              <a:rPr lang="en-US" sz="1000" dirty="0"/>
              <a:t>        Stream&lt;Certification&gt; stream = </a:t>
            </a:r>
            <a:r>
              <a:rPr lang="en-US" sz="1000" dirty="0" err="1"/>
              <a:t>Stream.of</a:t>
            </a:r>
            <a:r>
              <a:rPr lang="en-US" sz="1000" dirty="0"/>
              <a:t>(c1, c2, c3, c4, c5, c6);</a:t>
            </a:r>
          </a:p>
          <a:p>
            <a:r>
              <a:rPr lang="en-US" sz="1000" dirty="0"/>
              <a:t>        Map&lt;Boolean, List&lt;Certification&gt;&gt; map =</a:t>
            </a:r>
          </a:p>
          <a:p>
            <a:r>
              <a:rPr lang="en-US" sz="1000" dirty="0"/>
              <a:t>                </a:t>
            </a:r>
            <a:r>
              <a:rPr lang="en-US" sz="1000" dirty="0" err="1"/>
              <a:t>stream.collect</a:t>
            </a:r>
            <a:r>
              <a:rPr lang="en-US" sz="1000" dirty="0"/>
              <a:t>(</a:t>
            </a:r>
            <a:r>
              <a:rPr lang="en-US" sz="1000" dirty="0" err="1"/>
              <a:t>Collectors.partitioningBy</a:t>
            </a:r>
            <a:r>
              <a:rPr lang="en-US" sz="1000" dirty="0"/>
              <a:t>(s -&gt; </a:t>
            </a:r>
            <a:r>
              <a:rPr lang="en-US" sz="1000" dirty="0" err="1"/>
              <a:t>s.equals</a:t>
            </a:r>
            <a:r>
              <a:rPr lang="en-US" sz="1000" dirty="0"/>
              <a:t>("OCA")));</a:t>
            </a:r>
          </a:p>
          <a:p>
            <a:endParaRPr lang="en-US" sz="1000" dirty="0"/>
          </a:p>
          <a:p>
            <a:r>
              <a:rPr lang="en-US" sz="1000" dirty="0"/>
              <a:t>        </a:t>
            </a:r>
            <a:r>
              <a:rPr lang="en-US" sz="1000" dirty="0" err="1"/>
              <a:t>System.out.println</a:t>
            </a:r>
            <a:r>
              <a:rPr lang="en-US" sz="1000" dirty="0"/>
              <a:t>(</a:t>
            </a:r>
            <a:r>
              <a:rPr lang="en-US" sz="1000" dirty="0" err="1"/>
              <a:t>map.get</a:t>
            </a:r>
            <a:r>
              <a:rPr lang="en-US" sz="1000" dirty="0"/>
              <a:t>(true));</a:t>
            </a:r>
          </a:p>
          <a:p>
            <a:r>
              <a:rPr lang="en-US" sz="1000" dirty="0"/>
              <a:t>    }</a:t>
            </a:r>
          </a:p>
          <a:p>
            <a:r>
              <a:rPr lang="en-US" sz="1000" dirty="0"/>
              <a:t>}</a:t>
            </a:r>
            <a:endParaRPr lang="en-US" sz="1000" dirty="0">
              <a:solidFill>
                <a:srgbClr val="000000"/>
              </a:solidFill>
            </a:endParaRPr>
          </a:p>
        </p:txBody>
      </p:sp>
      <p:pic>
        <p:nvPicPr>
          <p:cNvPr id="7" name="Graphic 6" descr="Checkmark">
            <a:extLst>
              <a:ext uri="{FF2B5EF4-FFF2-40B4-BE49-F238E27FC236}">
                <a16:creationId xmlns:a16="http://schemas.microsoft.com/office/drawing/2014/main" id="{31A3BFC6-196D-46E9-92A0-CD5881759A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4400" y="4066078"/>
            <a:ext cx="388374" cy="409420"/>
          </a:xfrm>
          <a:prstGeom prst="rect">
            <a:avLst/>
          </a:prstGeom>
        </p:spPr>
      </p:pic>
    </p:spTree>
    <p:extLst>
      <p:ext uri="{BB962C8B-B14F-4D97-AF65-F5344CB8AC3E}">
        <p14:creationId xmlns:p14="http://schemas.microsoft.com/office/powerpoint/2010/main" val="86833353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99060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Q6</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371600"/>
            <a:ext cx="4574226" cy="3416320"/>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java.util.List</a:t>
            </a:r>
            <a:r>
              <a:rPr lang="en-US" sz="1200" dirty="0"/>
              <a:t>;</a:t>
            </a:r>
          </a:p>
          <a:p>
            <a:r>
              <a:rPr lang="en-US" sz="1200" dirty="0"/>
              <a:t>import </a:t>
            </a:r>
            <a:r>
              <a:rPr lang="en-US" sz="1200" dirty="0" err="1"/>
              <a:t>java.util.function.Predicate</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List&lt;Integer&gt; list = </a:t>
            </a:r>
            <a:r>
              <a:rPr lang="en-US" sz="1200" dirty="0" err="1"/>
              <a:t>Arrays.asList</a:t>
            </a:r>
            <a:r>
              <a:rPr lang="en-US" sz="1200" dirty="0"/>
              <a:t>(-80, 100, -40, 25, 200);</a:t>
            </a:r>
          </a:p>
          <a:p>
            <a:r>
              <a:rPr lang="en-US" sz="1200" dirty="0"/>
              <a:t>        Predicate&lt;Integer&gt; predicate = num -&gt; {</a:t>
            </a:r>
          </a:p>
          <a:p>
            <a:r>
              <a:rPr lang="en-US" sz="1200" dirty="0"/>
              <a:t>            int ctr = 1;</a:t>
            </a:r>
          </a:p>
          <a:p>
            <a:r>
              <a:rPr lang="en-US" sz="1200" dirty="0"/>
              <a:t>            </a:t>
            </a:r>
            <a:r>
              <a:rPr lang="en-US" sz="1200" dirty="0" err="1"/>
              <a:t>boolean</a:t>
            </a:r>
            <a:r>
              <a:rPr lang="en-US" sz="1200" dirty="0"/>
              <a:t> result = num &gt; 0;</a:t>
            </a:r>
          </a:p>
          <a:p>
            <a:r>
              <a:rPr lang="en-US" sz="1200" dirty="0"/>
              <a:t>            </a:t>
            </a:r>
            <a:r>
              <a:rPr lang="en-US" sz="1200" dirty="0" err="1"/>
              <a:t>System.out.print</a:t>
            </a:r>
            <a:r>
              <a:rPr lang="en-US" sz="1200" dirty="0"/>
              <a:t>(ctr++ + ".");</a:t>
            </a:r>
          </a:p>
          <a:p>
            <a:r>
              <a:rPr lang="en-US" sz="1200" dirty="0"/>
              <a:t>            return result;</a:t>
            </a:r>
          </a:p>
          <a:p>
            <a:r>
              <a:rPr lang="en-US" sz="1200" dirty="0"/>
              <a:t>        };</a:t>
            </a:r>
          </a:p>
          <a:p>
            <a:r>
              <a:rPr lang="en-US" sz="1200" dirty="0"/>
              <a:t> </a:t>
            </a:r>
          </a:p>
          <a:p>
            <a:r>
              <a:rPr lang="en-US" sz="1200" dirty="0"/>
              <a:t>        </a:t>
            </a:r>
            <a:r>
              <a:rPr lang="en-US" sz="1200" dirty="0" err="1"/>
              <a:t>list.stream</a:t>
            </a:r>
            <a:r>
              <a:rPr lang="en-US" sz="1200" dirty="0"/>
              <a:t>().filter(predicate).sorted();</a:t>
            </a:r>
          </a:p>
          <a:p>
            <a:r>
              <a:rPr lang="en-US" sz="1200" dirty="0"/>
              <a:t>    }</a:t>
            </a:r>
          </a:p>
          <a:p>
            <a:r>
              <a:rPr lang="en-US" sz="1200" dirty="0"/>
              <a:t>} </a:t>
            </a:r>
          </a:p>
          <a:p>
            <a:endParaRPr lang="en-US" sz="1200" dirty="0"/>
          </a:p>
        </p:txBody>
      </p:sp>
      <p:sp>
        <p:nvSpPr>
          <p:cNvPr id="5" name="TextBox 4">
            <a:extLst>
              <a:ext uri="{FF2B5EF4-FFF2-40B4-BE49-F238E27FC236}">
                <a16:creationId xmlns:a16="http://schemas.microsoft.com/office/drawing/2014/main" id="{D625F32B-F5A6-4AE6-9D96-BB8B50CC3A19}"/>
              </a:ext>
            </a:extLst>
          </p:cNvPr>
          <p:cNvSpPr txBox="1"/>
          <p:nvPr/>
        </p:nvSpPr>
        <p:spPr>
          <a:xfrm>
            <a:off x="1828800" y="4171890"/>
            <a:ext cx="3505200" cy="2339102"/>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1.</a:t>
            </a:r>
          </a:p>
          <a:p>
            <a:pPr>
              <a:spcBef>
                <a:spcPts val="1200"/>
              </a:spcBef>
            </a:pPr>
            <a:r>
              <a:rPr lang="en-US" sz="1600" dirty="0"/>
              <a:t>2) 1.1.1.1.1.</a:t>
            </a:r>
          </a:p>
          <a:p>
            <a:pPr>
              <a:spcBef>
                <a:spcPts val="1200"/>
              </a:spcBef>
            </a:pPr>
            <a:r>
              <a:rPr lang="en-US" sz="1600" dirty="0"/>
              <a:t>3) 1.2.</a:t>
            </a:r>
          </a:p>
          <a:p>
            <a:pPr>
              <a:spcBef>
                <a:spcPts val="1200"/>
              </a:spcBef>
            </a:pPr>
            <a:r>
              <a:rPr lang="en-US" sz="1600" dirty="0"/>
              <a:t>4) 1.1.</a:t>
            </a:r>
          </a:p>
          <a:p>
            <a:pPr>
              <a:spcBef>
                <a:spcPts val="1200"/>
              </a:spcBef>
            </a:pPr>
            <a:r>
              <a:rPr lang="en-US" sz="1600" dirty="0"/>
              <a:t>5) Nothing is printed on the console</a:t>
            </a:r>
          </a:p>
        </p:txBody>
      </p:sp>
      <p:sp>
        <p:nvSpPr>
          <p:cNvPr id="7" name="Rectangle 6">
            <a:extLst>
              <a:ext uri="{FF2B5EF4-FFF2-40B4-BE49-F238E27FC236}">
                <a16:creationId xmlns:a16="http://schemas.microsoft.com/office/drawing/2014/main" id="{164D7BF7-ACC4-4B4A-9735-07B970945E3C}"/>
              </a:ext>
            </a:extLst>
          </p:cNvPr>
          <p:cNvSpPr/>
          <p:nvPr/>
        </p:nvSpPr>
        <p:spPr>
          <a:xfrm>
            <a:off x="4493574" y="1371600"/>
            <a:ext cx="4574226" cy="3416320"/>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java.util.List</a:t>
            </a:r>
            <a:r>
              <a:rPr lang="en-US" sz="1200" dirty="0"/>
              <a:t>;</a:t>
            </a:r>
          </a:p>
          <a:p>
            <a:r>
              <a:rPr lang="en-US" sz="1200" dirty="0"/>
              <a:t>import </a:t>
            </a:r>
            <a:r>
              <a:rPr lang="en-US" sz="1200" dirty="0" err="1"/>
              <a:t>java.util.function.Predicate</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List&lt;Integer&gt; list = </a:t>
            </a:r>
            <a:r>
              <a:rPr lang="en-US" sz="1200" dirty="0" err="1"/>
              <a:t>Arrays.asList</a:t>
            </a:r>
            <a:r>
              <a:rPr lang="en-US" sz="1200" dirty="0"/>
              <a:t>(-80, 100, -40, 25, 200);</a:t>
            </a:r>
          </a:p>
          <a:p>
            <a:r>
              <a:rPr lang="en-US" sz="1200" dirty="0"/>
              <a:t>        Predicate&lt;Integer&gt; predicate = num -&gt; {</a:t>
            </a:r>
          </a:p>
          <a:p>
            <a:r>
              <a:rPr lang="en-US" sz="1200" dirty="0"/>
              <a:t>            int ctr = 1;</a:t>
            </a:r>
          </a:p>
          <a:p>
            <a:r>
              <a:rPr lang="en-US" sz="1200" dirty="0"/>
              <a:t>            </a:t>
            </a:r>
            <a:r>
              <a:rPr lang="en-US" sz="1200" dirty="0" err="1"/>
              <a:t>boolean</a:t>
            </a:r>
            <a:r>
              <a:rPr lang="en-US" sz="1200" dirty="0"/>
              <a:t> result = num &gt; 0;</a:t>
            </a:r>
          </a:p>
          <a:p>
            <a:r>
              <a:rPr lang="en-US" sz="1200" dirty="0"/>
              <a:t>            </a:t>
            </a:r>
            <a:r>
              <a:rPr lang="en-US" sz="1200" dirty="0" err="1"/>
              <a:t>System.out.print</a:t>
            </a:r>
            <a:r>
              <a:rPr lang="en-US" sz="1200" dirty="0"/>
              <a:t>(ctr++ + ".");</a:t>
            </a:r>
          </a:p>
          <a:p>
            <a:r>
              <a:rPr lang="en-US" sz="1200" dirty="0"/>
              <a:t>            return result;</a:t>
            </a:r>
          </a:p>
          <a:p>
            <a:r>
              <a:rPr lang="en-US" sz="1200" dirty="0"/>
              <a:t>        };</a:t>
            </a:r>
          </a:p>
          <a:p>
            <a:r>
              <a:rPr lang="en-US" sz="1200" dirty="0"/>
              <a:t> </a:t>
            </a:r>
          </a:p>
          <a:p>
            <a:r>
              <a:rPr lang="en-US" sz="1200" dirty="0"/>
              <a:t>        </a:t>
            </a:r>
            <a:r>
              <a:rPr lang="en-US" sz="1200" dirty="0" err="1"/>
              <a:t>list.stream</a:t>
            </a:r>
            <a:r>
              <a:rPr lang="en-US" sz="1200" dirty="0"/>
              <a:t>().filter(predicate).sorted().count();</a:t>
            </a:r>
          </a:p>
          <a:p>
            <a:r>
              <a:rPr lang="en-US" sz="1200" dirty="0"/>
              <a:t>    }</a:t>
            </a:r>
          </a:p>
          <a:p>
            <a:r>
              <a:rPr lang="en-US" sz="1200" dirty="0"/>
              <a:t>} </a:t>
            </a:r>
          </a:p>
          <a:p>
            <a:endParaRPr lang="en-US" sz="1200" dirty="0"/>
          </a:p>
        </p:txBody>
      </p:sp>
      <p:pic>
        <p:nvPicPr>
          <p:cNvPr id="8" name="Graphic 7" descr="Checkmark">
            <a:extLst>
              <a:ext uri="{FF2B5EF4-FFF2-40B4-BE49-F238E27FC236}">
                <a16:creationId xmlns:a16="http://schemas.microsoft.com/office/drawing/2014/main" id="{250EBD86-6179-4C53-A046-2C614BEF23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39813" y="6038355"/>
            <a:ext cx="388374" cy="440682"/>
          </a:xfrm>
          <a:prstGeom prst="rect">
            <a:avLst/>
          </a:prstGeom>
        </p:spPr>
      </p:pic>
      <p:pic>
        <p:nvPicPr>
          <p:cNvPr id="9" name="Graphic 8" descr="Checkmark">
            <a:extLst>
              <a:ext uri="{FF2B5EF4-FFF2-40B4-BE49-F238E27FC236}">
                <a16:creationId xmlns:a16="http://schemas.microsoft.com/office/drawing/2014/main" id="{5FC0854E-FB78-4E0E-A75B-150A7D5B46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48000" y="4906139"/>
            <a:ext cx="388374" cy="440682"/>
          </a:xfrm>
          <a:prstGeom prst="rect">
            <a:avLst/>
          </a:prstGeom>
        </p:spPr>
      </p:pic>
    </p:spTree>
    <p:extLst>
      <p:ext uri="{BB962C8B-B14F-4D97-AF65-F5344CB8AC3E}">
        <p14:creationId xmlns:p14="http://schemas.microsoft.com/office/powerpoint/2010/main" val="342544043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99060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p:txBody>
          <a:bodyPr/>
          <a:lstStyle/>
          <a:p>
            <a:r>
              <a:rPr lang="en-US" dirty="0"/>
              <a:t>Q7</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523286"/>
            <a:ext cx="6403026" cy="1754326"/>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java.util.stream.Stream</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Stream&lt;Integer&gt; stream = </a:t>
            </a:r>
            <a:r>
              <a:rPr lang="en-US" sz="1200" dirty="0" err="1"/>
              <a:t>Arrays.asList</a:t>
            </a:r>
            <a:r>
              <a:rPr lang="en-US" sz="1200" dirty="0"/>
              <a:t>(1,2,3,4,5).stream();</a:t>
            </a:r>
          </a:p>
          <a:p>
            <a:r>
              <a:rPr lang="en-US" sz="1200" dirty="0"/>
              <a:t>        </a:t>
            </a:r>
            <a:r>
              <a:rPr lang="en-US" sz="1200" dirty="0" err="1"/>
              <a:t>System.out.println</a:t>
            </a:r>
            <a:r>
              <a:rPr lang="en-US" sz="1200" dirty="0"/>
              <a:t>(</a:t>
            </a:r>
            <a:r>
              <a:rPr lang="en-US" sz="1200" dirty="0" err="1"/>
              <a:t>stream.mapToInt</a:t>
            </a:r>
            <a:r>
              <a:rPr lang="en-US" sz="1200" dirty="0"/>
              <a:t>(i -&gt; i).average().</a:t>
            </a:r>
            <a:r>
              <a:rPr lang="en-US" sz="1200" dirty="0" err="1"/>
              <a:t>getAsInt</a:t>
            </a:r>
            <a:r>
              <a:rPr lang="en-US" sz="1200" dirty="0"/>
              <a:t>());</a:t>
            </a:r>
          </a:p>
          <a:p>
            <a:r>
              <a:rPr lang="en-US" sz="1200" dirty="0"/>
              <a:t>    }</a:t>
            </a:r>
          </a:p>
          <a:p>
            <a:r>
              <a:rPr lang="en-US" sz="12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4038600" y="4061698"/>
            <a:ext cx="4953000" cy="1538883"/>
          </a:xfrm>
          <a:prstGeom prst="rect">
            <a:avLst/>
          </a:prstGeom>
          <a:noFill/>
        </p:spPr>
        <p:txBody>
          <a:bodyPr wrap="square" rtlCol="0">
            <a:spAutoFit/>
          </a:bodyPr>
          <a:lstStyle/>
          <a:p>
            <a:pPr lvl="1" algn="ctr">
              <a:spcBef>
                <a:spcPts val="1200"/>
              </a:spcBef>
            </a:pPr>
            <a:r>
              <a:rPr lang="en-US" sz="1600" dirty="0">
                <a:solidFill>
                  <a:schemeClr val="accent6"/>
                </a:solidFill>
              </a:rPr>
              <a:t>OPTIONS</a:t>
            </a:r>
          </a:p>
          <a:p>
            <a:pPr marL="342900" indent="-342900">
              <a:spcBef>
                <a:spcPts val="1200"/>
              </a:spcBef>
              <a:buAutoNum type="arabicParenR"/>
            </a:pPr>
            <a:r>
              <a:rPr lang="en-US" sz="1600" dirty="0"/>
              <a:t>3</a:t>
            </a:r>
          </a:p>
          <a:p>
            <a:pPr marL="342900" indent="-342900">
              <a:spcBef>
                <a:spcPts val="1200"/>
              </a:spcBef>
              <a:buAutoNum type="arabicParenR"/>
            </a:pPr>
            <a:r>
              <a:rPr lang="en-US" sz="1600" dirty="0"/>
              <a:t>Compilation Error</a:t>
            </a:r>
          </a:p>
          <a:p>
            <a:pPr marL="342900" indent="-342900">
              <a:spcBef>
                <a:spcPts val="1200"/>
              </a:spcBef>
              <a:buAutoNum type="arabicParenR"/>
            </a:pPr>
            <a:r>
              <a:rPr lang="en-US" sz="1600" dirty="0"/>
              <a:t>Run time Exception</a:t>
            </a:r>
          </a:p>
        </p:txBody>
      </p:sp>
      <p:pic>
        <p:nvPicPr>
          <p:cNvPr id="6" name="Graphic 5" descr="Checkmark">
            <a:extLst>
              <a:ext uri="{FF2B5EF4-FFF2-40B4-BE49-F238E27FC236}">
                <a16:creationId xmlns:a16="http://schemas.microsoft.com/office/drawing/2014/main" id="{7383575F-8A4B-4378-B5DA-44ABAD2BF9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1026" y="4831139"/>
            <a:ext cx="388374" cy="409420"/>
          </a:xfrm>
          <a:prstGeom prst="rect">
            <a:avLst/>
          </a:prstGeom>
        </p:spPr>
      </p:pic>
    </p:spTree>
    <p:extLst>
      <p:ext uri="{BB962C8B-B14F-4D97-AF65-F5344CB8AC3E}">
        <p14:creationId xmlns:p14="http://schemas.microsoft.com/office/powerpoint/2010/main" val="411334818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685800"/>
            <a:ext cx="8689027" cy="400110"/>
          </a:xfrm>
        </p:spPr>
        <p:txBody>
          <a:bodyPr/>
          <a:lstStyle/>
          <a:p>
            <a:r>
              <a:rPr lang="en-US" dirty="0"/>
              <a:t>Which of the following options can replace /*INSERT*/ ?</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a:xfrm>
            <a:off x="226374" y="152400"/>
            <a:ext cx="8689027" cy="461665"/>
          </a:xfrm>
        </p:spPr>
        <p:txBody>
          <a:bodyPr/>
          <a:lstStyle/>
          <a:p>
            <a:r>
              <a:rPr lang="en-US" dirty="0"/>
              <a:t>Q8</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990600"/>
            <a:ext cx="4345626" cy="5586145"/>
          </a:xfrm>
          <a:prstGeom prst="rect">
            <a:avLst/>
          </a:prstGeom>
        </p:spPr>
        <p:txBody>
          <a:bodyPr wrap="square">
            <a:spAutoFit/>
          </a:bodyPr>
          <a:lstStyle/>
          <a:p>
            <a:r>
              <a:rPr lang="en-US" sz="1050" dirty="0"/>
              <a:t>import </a:t>
            </a:r>
            <a:r>
              <a:rPr lang="en-US" sz="1050" dirty="0" err="1"/>
              <a:t>java.util.ArrayList</a:t>
            </a:r>
            <a:r>
              <a:rPr lang="en-US" sz="1050" dirty="0"/>
              <a:t>;</a:t>
            </a:r>
          </a:p>
          <a:p>
            <a:r>
              <a:rPr lang="en-US" sz="1050" dirty="0"/>
              <a:t>import </a:t>
            </a:r>
            <a:r>
              <a:rPr lang="en-US" sz="1050" dirty="0" err="1"/>
              <a:t>java.util.Comparator</a:t>
            </a:r>
            <a:r>
              <a:rPr lang="en-US" sz="1050" dirty="0"/>
              <a:t>;</a:t>
            </a:r>
          </a:p>
          <a:p>
            <a:r>
              <a:rPr lang="en-US" sz="1050" dirty="0"/>
              <a:t>import </a:t>
            </a:r>
            <a:r>
              <a:rPr lang="en-US" sz="1050" dirty="0" err="1"/>
              <a:t>java.util.List</a:t>
            </a:r>
            <a:r>
              <a:rPr lang="en-US" sz="1050" dirty="0"/>
              <a:t>;</a:t>
            </a:r>
          </a:p>
          <a:p>
            <a:r>
              <a:rPr lang="en-US" sz="1050" dirty="0"/>
              <a:t> </a:t>
            </a:r>
          </a:p>
          <a:p>
            <a:r>
              <a:rPr lang="en-US" sz="1050" dirty="0"/>
              <a:t>class Fruit implements Comparable&lt;Fruit&gt;, Comparator&lt;Fruit&gt; {</a:t>
            </a:r>
          </a:p>
          <a:p>
            <a:r>
              <a:rPr lang="en-US" sz="1050" dirty="0"/>
              <a:t>    String name;</a:t>
            </a:r>
          </a:p>
          <a:p>
            <a:r>
              <a:rPr lang="en-US" sz="1050" dirty="0"/>
              <a:t>    String </a:t>
            </a:r>
            <a:r>
              <a:rPr lang="en-US" sz="1050" dirty="0" err="1"/>
              <a:t>countryOfOrigin</a:t>
            </a:r>
            <a:r>
              <a:rPr lang="en-US" sz="1050" dirty="0"/>
              <a:t>;</a:t>
            </a:r>
          </a:p>
          <a:p>
            <a:r>
              <a:rPr lang="en-US" sz="1050" dirty="0"/>
              <a:t>    </a:t>
            </a:r>
          </a:p>
          <a:p>
            <a:r>
              <a:rPr lang="en-US" sz="1050" dirty="0"/>
              <a:t>    Fruit() {}</a:t>
            </a:r>
          </a:p>
          <a:p>
            <a:r>
              <a:rPr lang="en-US" sz="1050" dirty="0"/>
              <a:t>        </a:t>
            </a:r>
          </a:p>
          <a:p>
            <a:r>
              <a:rPr lang="en-US" sz="1050" dirty="0"/>
              <a:t>    Fruit(String name, String </a:t>
            </a:r>
            <a:r>
              <a:rPr lang="en-US" sz="1050" dirty="0" err="1"/>
              <a:t>countryOfOrigin</a:t>
            </a:r>
            <a:r>
              <a:rPr lang="en-US" sz="1050" dirty="0"/>
              <a:t>) {</a:t>
            </a:r>
          </a:p>
          <a:p>
            <a:r>
              <a:rPr lang="en-US" sz="1050" dirty="0"/>
              <a:t>        this.name = name;</a:t>
            </a:r>
          </a:p>
          <a:p>
            <a:r>
              <a:rPr lang="en-US" sz="1050" dirty="0"/>
              <a:t>        </a:t>
            </a:r>
            <a:r>
              <a:rPr lang="en-US" sz="1050" dirty="0" err="1"/>
              <a:t>this.countryOfOrigin</a:t>
            </a:r>
            <a:r>
              <a:rPr lang="en-US" sz="1050" dirty="0"/>
              <a:t> = </a:t>
            </a:r>
            <a:r>
              <a:rPr lang="en-US" sz="1050" dirty="0" err="1"/>
              <a:t>countryOfOrigin</a:t>
            </a:r>
            <a:r>
              <a:rPr lang="en-US" sz="1050" dirty="0"/>
              <a:t>;</a:t>
            </a:r>
          </a:p>
          <a:p>
            <a:r>
              <a:rPr lang="en-US" sz="1050" dirty="0"/>
              <a:t>    }</a:t>
            </a:r>
          </a:p>
          <a:p>
            <a:r>
              <a:rPr lang="en-US" sz="1050" dirty="0"/>
              <a:t>    </a:t>
            </a:r>
          </a:p>
          <a:p>
            <a:r>
              <a:rPr lang="en-US" sz="1050" dirty="0"/>
              <a:t>    public String </a:t>
            </a:r>
            <a:r>
              <a:rPr lang="en-US" sz="1050" dirty="0" err="1"/>
              <a:t>toString</a:t>
            </a:r>
            <a:r>
              <a:rPr lang="en-US" sz="1050" dirty="0"/>
              <a:t>() {</a:t>
            </a:r>
          </a:p>
          <a:p>
            <a:r>
              <a:rPr lang="en-US" sz="1050" dirty="0"/>
              <a:t>        return name + ":" + </a:t>
            </a:r>
            <a:r>
              <a:rPr lang="en-US" sz="1050" dirty="0" err="1"/>
              <a:t>countryOfOrigin</a:t>
            </a:r>
            <a:r>
              <a:rPr lang="en-US" sz="1050" dirty="0"/>
              <a:t>;</a:t>
            </a:r>
          </a:p>
          <a:p>
            <a:r>
              <a:rPr lang="en-US" sz="1050" dirty="0"/>
              <a:t>    }</a:t>
            </a:r>
          </a:p>
          <a:p>
            <a:r>
              <a:rPr lang="en-US" sz="1050" dirty="0"/>
              <a:t> </a:t>
            </a:r>
          </a:p>
          <a:p>
            <a:r>
              <a:rPr lang="en-US" sz="1050" dirty="0"/>
              <a:t>    @Override</a:t>
            </a:r>
          </a:p>
          <a:p>
            <a:r>
              <a:rPr lang="en-US" sz="1050" dirty="0"/>
              <a:t>    public int </a:t>
            </a:r>
            <a:r>
              <a:rPr lang="en-US" sz="1050" dirty="0" err="1"/>
              <a:t>compareTo</a:t>
            </a:r>
            <a:r>
              <a:rPr lang="en-US" sz="1050" dirty="0"/>
              <a:t>(Fruit o) {</a:t>
            </a:r>
          </a:p>
          <a:p>
            <a:r>
              <a:rPr lang="en-US" sz="1050" dirty="0"/>
              <a:t>        return </a:t>
            </a:r>
            <a:r>
              <a:rPr lang="en-US" sz="1050" dirty="0" err="1"/>
              <a:t>this.name.compareToIgnoreCase</a:t>
            </a:r>
            <a:r>
              <a:rPr lang="en-US" sz="1050" dirty="0"/>
              <a:t>(o.name);</a:t>
            </a:r>
          </a:p>
          <a:p>
            <a:r>
              <a:rPr lang="en-US" sz="1050" dirty="0"/>
              <a:t>    }</a:t>
            </a:r>
          </a:p>
          <a:p>
            <a:r>
              <a:rPr lang="en-US" sz="1050" dirty="0"/>
              <a:t>    </a:t>
            </a:r>
          </a:p>
          <a:p>
            <a:r>
              <a:rPr lang="en-US" sz="1050" dirty="0"/>
              <a:t>    @Override</a:t>
            </a:r>
          </a:p>
          <a:p>
            <a:r>
              <a:rPr lang="en-US" sz="1050" dirty="0"/>
              <a:t>    public int compare(Fruit o1, Fruit o2) {</a:t>
            </a:r>
          </a:p>
          <a:p>
            <a:r>
              <a:rPr lang="en-US" sz="1050" dirty="0"/>
              <a:t>        return o1.countryOfOrigin.compareToIgnoreCase(o2.countryOfOrigin);</a:t>
            </a:r>
          </a:p>
          <a:p>
            <a:r>
              <a:rPr lang="en-US" sz="1050" dirty="0"/>
              <a:t>    }</a:t>
            </a:r>
          </a:p>
          <a:p>
            <a:r>
              <a:rPr lang="en-US" sz="1050" dirty="0"/>
              <a:t>    </a:t>
            </a:r>
          </a:p>
          <a:p>
            <a:r>
              <a:rPr lang="en-US" sz="1050" dirty="0"/>
              <a:t>    public static int comp(String s1, String s2) {</a:t>
            </a:r>
          </a:p>
          <a:p>
            <a:r>
              <a:rPr lang="en-US" sz="1050" dirty="0"/>
              <a:t>        return s2.compareToIgnoreCase(s1);</a:t>
            </a:r>
          </a:p>
          <a:p>
            <a:r>
              <a:rPr lang="en-US" sz="1050" dirty="0"/>
              <a:t>    }</a:t>
            </a:r>
          </a:p>
          <a:p>
            <a:r>
              <a:rPr lang="en-US" sz="105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3962400" y="4572000"/>
            <a:ext cx="4953001" cy="1677382"/>
          </a:xfrm>
          <a:prstGeom prst="rect">
            <a:avLst/>
          </a:prstGeom>
          <a:noFill/>
        </p:spPr>
        <p:txBody>
          <a:bodyPr wrap="square" rtlCol="0">
            <a:spAutoFit/>
          </a:bodyPr>
          <a:lstStyle/>
          <a:p>
            <a:pPr lvl="1" algn="ctr">
              <a:spcBef>
                <a:spcPts val="1200"/>
              </a:spcBef>
            </a:pPr>
            <a:r>
              <a:rPr lang="en-US" sz="1050" dirty="0">
                <a:solidFill>
                  <a:schemeClr val="accent6"/>
                </a:solidFill>
              </a:rPr>
              <a:t>OPTIONS for INSERT</a:t>
            </a:r>
          </a:p>
          <a:p>
            <a:pPr marL="342900" indent="-342900">
              <a:spcBef>
                <a:spcPts val="1200"/>
              </a:spcBef>
              <a:buAutoNum type="arabicParenR"/>
            </a:pPr>
            <a:r>
              <a:rPr lang="en-US" sz="1050" dirty="0" err="1"/>
              <a:t>list.stream</a:t>
            </a:r>
            <a:r>
              <a:rPr lang="en-US" sz="1050" dirty="0"/>
              <a:t>().sorted().</a:t>
            </a:r>
            <a:r>
              <a:rPr lang="en-US" sz="1050" dirty="0" err="1"/>
              <a:t>forEach</a:t>
            </a:r>
            <a:r>
              <a:rPr lang="en-US" sz="1050" dirty="0"/>
              <a:t>(</a:t>
            </a:r>
            <a:r>
              <a:rPr lang="en-US" sz="1050" dirty="0" err="1"/>
              <a:t>System.out</a:t>
            </a:r>
            <a:r>
              <a:rPr lang="en-US" sz="1050" dirty="0"/>
              <a:t>::</a:t>
            </a:r>
            <a:r>
              <a:rPr lang="en-US" sz="1050" dirty="0" err="1"/>
              <a:t>println</a:t>
            </a:r>
            <a:r>
              <a:rPr lang="en-US" sz="1050" dirty="0"/>
              <a:t>);</a:t>
            </a:r>
          </a:p>
          <a:p>
            <a:pPr marL="342900" indent="-342900">
              <a:spcBef>
                <a:spcPts val="1200"/>
              </a:spcBef>
              <a:buAutoNum type="arabicParenR"/>
            </a:pPr>
            <a:r>
              <a:rPr lang="en-US" sz="1050" dirty="0" err="1"/>
              <a:t>list.stream</a:t>
            </a:r>
            <a:r>
              <a:rPr lang="en-US" sz="1050" dirty="0"/>
              <a:t>().sorted(new Fruit()).</a:t>
            </a:r>
            <a:r>
              <a:rPr lang="en-US" sz="1050" dirty="0" err="1"/>
              <a:t>forEach</a:t>
            </a:r>
            <a:r>
              <a:rPr lang="en-US" sz="1050" dirty="0"/>
              <a:t>(</a:t>
            </a:r>
            <a:r>
              <a:rPr lang="en-US" sz="1050" dirty="0" err="1"/>
              <a:t>System.out</a:t>
            </a:r>
            <a:r>
              <a:rPr lang="en-US" sz="1050" dirty="0"/>
              <a:t>::</a:t>
            </a:r>
            <a:r>
              <a:rPr lang="en-US" sz="1050" dirty="0" err="1"/>
              <a:t>println</a:t>
            </a:r>
            <a:r>
              <a:rPr lang="en-US" sz="1050" dirty="0"/>
              <a:t>);</a:t>
            </a:r>
          </a:p>
          <a:p>
            <a:pPr marL="342900" indent="-342900">
              <a:spcBef>
                <a:spcPts val="1200"/>
              </a:spcBef>
              <a:buAutoNum type="arabicParenR"/>
            </a:pPr>
            <a:r>
              <a:rPr lang="en-US" sz="1050" dirty="0" err="1"/>
              <a:t>list.stream</a:t>
            </a:r>
            <a:r>
              <a:rPr lang="en-US" sz="1050" dirty="0"/>
              <a:t>().sorted(</a:t>
            </a:r>
            <a:r>
              <a:rPr lang="en-US" sz="1050" dirty="0" err="1"/>
              <a:t>Comparator.comparing</a:t>
            </a:r>
            <a:r>
              <a:rPr lang="en-US" sz="1050" dirty="0"/>
              <a:t>(f-&gt;.</a:t>
            </a:r>
            <a:r>
              <a:rPr lang="en-US" sz="1050" dirty="0" err="1"/>
              <a:t>f.countryOfOrigin</a:t>
            </a:r>
            <a:r>
              <a:rPr lang="en-US" sz="1050" dirty="0"/>
              <a:t>, Fruit::comp)).</a:t>
            </a:r>
            <a:r>
              <a:rPr lang="en-US" sz="1050" dirty="0" err="1"/>
              <a:t>forEach</a:t>
            </a:r>
            <a:r>
              <a:rPr lang="en-US" sz="1050" dirty="0"/>
              <a:t>(</a:t>
            </a:r>
            <a:r>
              <a:rPr lang="en-US" sz="1050" dirty="0" err="1"/>
              <a:t>System.out</a:t>
            </a:r>
            <a:r>
              <a:rPr lang="en-US" sz="1050" dirty="0"/>
              <a:t>::</a:t>
            </a:r>
            <a:r>
              <a:rPr lang="en-US" sz="1050" dirty="0" err="1"/>
              <a:t>println</a:t>
            </a:r>
            <a:r>
              <a:rPr lang="en-US" sz="1050" dirty="0"/>
              <a:t>);</a:t>
            </a:r>
          </a:p>
          <a:p>
            <a:pPr marL="342900" indent="-342900">
              <a:spcBef>
                <a:spcPts val="1200"/>
              </a:spcBef>
              <a:buAutoNum type="arabicParenR"/>
            </a:pPr>
            <a:r>
              <a:rPr lang="en-US" sz="1050" dirty="0" err="1"/>
              <a:t>list.stream</a:t>
            </a:r>
            <a:r>
              <a:rPr lang="en-US" sz="1050" dirty="0"/>
              <a:t>().sorted(new Fruit().reversed()).</a:t>
            </a:r>
            <a:r>
              <a:rPr lang="en-US" sz="1050" dirty="0" err="1"/>
              <a:t>forEach</a:t>
            </a:r>
            <a:r>
              <a:rPr lang="en-US" sz="1050" dirty="0"/>
              <a:t>(</a:t>
            </a:r>
            <a:r>
              <a:rPr lang="en-US" sz="1050" dirty="0" err="1"/>
              <a:t>System.out</a:t>
            </a:r>
            <a:r>
              <a:rPr lang="en-US" sz="1050" dirty="0"/>
              <a:t>::</a:t>
            </a:r>
            <a:r>
              <a:rPr lang="en-US" sz="1050" dirty="0" err="1"/>
              <a:t>println</a:t>
            </a:r>
            <a:r>
              <a:rPr lang="en-US" sz="1050" dirty="0"/>
              <a:t>);</a:t>
            </a:r>
          </a:p>
        </p:txBody>
      </p:sp>
      <p:sp>
        <p:nvSpPr>
          <p:cNvPr id="6" name="Rectangle 5">
            <a:extLst>
              <a:ext uri="{FF2B5EF4-FFF2-40B4-BE49-F238E27FC236}">
                <a16:creationId xmlns:a16="http://schemas.microsoft.com/office/drawing/2014/main" id="{1CA2F1AB-8E12-4B93-A59C-77722B761749}"/>
              </a:ext>
            </a:extLst>
          </p:cNvPr>
          <p:cNvSpPr/>
          <p:nvPr/>
        </p:nvSpPr>
        <p:spPr>
          <a:xfrm>
            <a:off x="4495800" y="1295400"/>
            <a:ext cx="4345626" cy="3554819"/>
          </a:xfrm>
          <a:prstGeom prst="rect">
            <a:avLst/>
          </a:prstGeom>
        </p:spPr>
        <p:txBody>
          <a:bodyPr wrap="square">
            <a:spAutoFit/>
          </a:bodyPr>
          <a:lstStyle/>
          <a:p>
            <a:r>
              <a:rPr lang="en-US" sz="900" dirty="0"/>
              <a:t> </a:t>
            </a:r>
          </a:p>
          <a:p>
            <a:r>
              <a:rPr lang="en-US" sz="900" dirty="0"/>
              <a:t>public class Test {</a:t>
            </a:r>
          </a:p>
          <a:p>
            <a:r>
              <a:rPr lang="en-US" sz="900" dirty="0"/>
              <a:t>    public static void main(String[] </a:t>
            </a:r>
            <a:r>
              <a:rPr lang="en-US" sz="900" dirty="0" err="1"/>
              <a:t>args</a:t>
            </a:r>
            <a:r>
              <a:rPr lang="en-US" sz="900" dirty="0"/>
              <a:t>) {</a:t>
            </a:r>
          </a:p>
          <a:p>
            <a:r>
              <a:rPr lang="en-US" sz="900" dirty="0"/>
              <a:t>        List&lt;Fruit&gt; list = new </a:t>
            </a:r>
            <a:r>
              <a:rPr lang="en-US" sz="900" dirty="0" err="1"/>
              <a:t>ArrayList</a:t>
            </a:r>
            <a:r>
              <a:rPr lang="en-US" sz="900" dirty="0"/>
              <a:t>&lt;&gt;();</a:t>
            </a:r>
          </a:p>
          <a:p>
            <a:r>
              <a:rPr lang="en-US" sz="900" dirty="0"/>
              <a:t>        </a:t>
            </a:r>
            <a:r>
              <a:rPr lang="en-US" sz="900" dirty="0" err="1"/>
              <a:t>list.add</a:t>
            </a:r>
            <a:r>
              <a:rPr lang="en-US" sz="900" dirty="0"/>
              <a:t>(new Fruit("Olive", "Middle East"));</a:t>
            </a:r>
          </a:p>
          <a:p>
            <a:r>
              <a:rPr lang="en-US" sz="900" dirty="0"/>
              <a:t>        </a:t>
            </a:r>
            <a:r>
              <a:rPr lang="en-US" sz="900" dirty="0" err="1"/>
              <a:t>list.add</a:t>
            </a:r>
            <a:r>
              <a:rPr lang="en-US" sz="900" dirty="0"/>
              <a:t>(new Fruit("Mango", "India"));</a:t>
            </a:r>
          </a:p>
          <a:p>
            <a:r>
              <a:rPr lang="en-US" sz="900" dirty="0"/>
              <a:t>        </a:t>
            </a:r>
            <a:r>
              <a:rPr lang="en-US" sz="900" dirty="0" err="1"/>
              <a:t>list.add</a:t>
            </a:r>
            <a:r>
              <a:rPr lang="en-US" sz="900" dirty="0"/>
              <a:t>(new Fruit("Cranberry", "North America"));</a:t>
            </a:r>
          </a:p>
          <a:p>
            <a:r>
              <a:rPr lang="en-US" sz="900" dirty="0"/>
              <a:t>        </a:t>
            </a:r>
            <a:r>
              <a:rPr lang="en-US" sz="900" dirty="0" err="1"/>
              <a:t>list.add</a:t>
            </a:r>
            <a:r>
              <a:rPr lang="en-US" sz="900" dirty="0"/>
              <a:t>(new Fruit("Watermelon", "Africa"));</a:t>
            </a:r>
          </a:p>
          <a:p>
            <a:r>
              <a:rPr lang="en-US" sz="900" dirty="0"/>
              <a:t>        </a:t>
            </a:r>
            <a:r>
              <a:rPr lang="en-US" sz="900" dirty="0" err="1"/>
              <a:t>list.add</a:t>
            </a:r>
            <a:r>
              <a:rPr lang="en-US" sz="900" dirty="0"/>
              <a:t>(new Fruit("Peach", "China"));</a:t>
            </a:r>
          </a:p>
          <a:p>
            <a:r>
              <a:rPr lang="en-US" sz="900" dirty="0"/>
              <a:t>        </a:t>
            </a:r>
            <a:r>
              <a:rPr lang="en-US" sz="900" dirty="0" err="1"/>
              <a:t>list.add</a:t>
            </a:r>
            <a:r>
              <a:rPr lang="en-US" sz="900" dirty="0"/>
              <a:t>(new Fruit("Fig", "Middle East"));</a:t>
            </a:r>
          </a:p>
          <a:p>
            <a:r>
              <a:rPr lang="en-US" sz="900" dirty="0"/>
              <a:t>        </a:t>
            </a:r>
            <a:r>
              <a:rPr lang="en-US" sz="900" dirty="0" err="1"/>
              <a:t>list.add</a:t>
            </a:r>
            <a:r>
              <a:rPr lang="en-US" sz="900" dirty="0"/>
              <a:t>(new Fruit("Blueberry", "North America"));</a:t>
            </a:r>
          </a:p>
          <a:p>
            <a:r>
              <a:rPr lang="en-US" sz="900" dirty="0"/>
              <a:t>        </a:t>
            </a:r>
          </a:p>
          <a:p>
            <a:r>
              <a:rPr lang="en-US" sz="900" dirty="0"/>
              <a:t>        /* </a:t>
            </a:r>
            <a:r>
              <a:rPr lang="en-US" sz="900" b="1" dirty="0"/>
              <a:t>INSERT</a:t>
            </a:r>
            <a:r>
              <a:rPr lang="en-US" sz="900" dirty="0"/>
              <a:t> */</a:t>
            </a:r>
          </a:p>
          <a:p>
            <a:r>
              <a:rPr lang="en-US" sz="900" dirty="0"/>
              <a:t>    }</a:t>
            </a:r>
          </a:p>
          <a:p>
            <a:r>
              <a:rPr lang="en-US" sz="900" dirty="0"/>
              <a:t>}</a:t>
            </a:r>
          </a:p>
          <a:p>
            <a:endParaRPr lang="en-US" sz="900" dirty="0"/>
          </a:p>
          <a:p>
            <a:r>
              <a:rPr lang="en-US" sz="900" b="1" dirty="0"/>
              <a:t>Desired output is below</a:t>
            </a:r>
          </a:p>
          <a:p>
            <a:r>
              <a:rPr lang="en-US" sz="900" dirty="0" err="1">
                <a:solidFill>
                  <a:schemeClr val="accent4"/>
                </a:solidFill>
              </a:rPr>
              <a:t>Cranberry:North</a:t>
            </a:r>
            <a:r>
              <a:rPr lang="en-US" sz="900" dirty="0">
                <a:solidFill>
                  <a:schemeClr val="accent4"/>
                </a:solidFill>
              </a:rPr>
              <a:t> America</a:t>
            </a:r>
          </a:p>
          <a:p>
            <a:r>
              <a:rPr lang="en-US" sz="900" dirty="0" err="1">
                <a:solidFill>
                  <a:schemeClr val="accent4"/>
                </a:solidFill>
              </a:rPr>
              <a:t>Blueberry:North</a:t>
            </a:r>
            <a:r>
              <a:rPr lang="en-US" sz="900" dirty="0">
                <a:solidFill>
                  <a:schemeClr val="accent4"/>
                </a:solidFill>
              </a:rPr>
              <a:t> America</a:t>
            </a:r>
          </a:p>
          <a:p>
            <a:r>
              <a:rPr lang="en-US" sz="900" dirty="0" err="1">
                <a:solidFill>
                  <a:schemeClr val="accent4"/>
                </a:solidFill>
              </a:rPr>
              <a:t>Olive:Middle</a:t>
            </a:r>
            <a:r>
              <a:rPr lang="en-US" sz="900" dirty="0">
                <a:solidFill>
                  <a:schemeClr val="accent4"/>
                </a:solidFill>
              </a:rPr>
              <a:t> East</a:t>
            </a:r>
          </a:p>
          <a:p>
            <a:r>
              <a:rPr lang="en-US" sz="900" dirty="0" err="1">
                <a:solidFill>
                  <a:schemeClr val="accent4"/>
                </a:solidFill>
              </a:rPr>
              <a:t>Fig:Middle</a:t>
            </a:r>
            <a:r>
              <a:rPr lang="en-US" sz="900" dirty="0">
                <a:solidFill>
                  <a:schemeClr val="accent4"/>
                </a:solidFill>
              </a:rPr>
              <a:t> East</a:t>
            </a:r>
          </a:p>
          <a:p>
            <a:r>
              <a:rPr lang="en-US" sz="900" dirty="0" err="1">
                <a:solidFill>
                  <a:schemeClr val="accent4"/>
                </a:solidFill>
              </a:rPr>
              <a:t>Mango:India</a:t>
            </a:r>
            <a:endParaRPr lang="en-US" sz="900" dirty="0">
              <a:solidFill>
                <a:schemeClr val="accent4"/>
              </a:solidFill>
            </a:endParaRPr>
          </a:p>
          <a:p>
            <a:r>
              <a:rPr lang="en-US" sz="900" dirty="0" err="1">
                <a:solidFill>
                  <a:schemeClr val="accent4"/>
                </a:solidFill>
              </a:rPr>
              <a:t>Peach:China</a:t>
            </a:r>
            <a:endParaRPr lang="en-US" sz="900" dirty="0">
              <a:solidFill>
                <a:schemeClr val="accent4"/>
              </a:solidFill>
            </a:endParaRPr>
          </a:p>
          <a:p>
            <a:r>
              <a:rPr lang="en-US" sz="900" dirty="0" err="1">
                <a:solidFill>
                  <a:schemeClr val="accent4"/>
                </a:solidFill>
              </a:rPr>
              <a:t>Watermelon:Africa</a:t>
            </a:r>
            <a:endParaRPr lang="en-US" sz="900" dirty="0">
              <a:solidFill>
                <a:schemeClr val="accent4"/>
              </a:solidFill>
            </a:endParaRPr>
          </a:p>
          <a:p>
            <a:endParaRPr lang="en-US" sz="900" dirty="0"/>
          </a:p>
        </p:txBody>
      </p:sp>
      <p:pic>
        <p:nvPicPr>
          <p:cNvPr id="7" name="Graphic 6" descr="Checkmark">
            <a:extLst>
              <a:ext uri="{FF2B5EF4-FFF2-40B4-BE49-F238E27FC236}">
                <a16:creationId xmlns:a16="http://schemas.microsoft.com/office/drawing/2014/main" id="{B8E75727-BC94-44A8-9F9C-E417D233FB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7239" y="5967490"/>
            <a:ext cx="388374" cy="409420"/>
          </a:xfrm>
          <a:prstGeom prst="rect">
            <a:avLst/>
          </a:prstGeom>
        </p:spPr>
      </p:pic>
      <p:pic>
        <p:nvPicPr>
          <p:cNvPr id="8" name="Graphic 7" descr="Checkmark">
            <a:extLst>
              <a:ext uri="{FF2B5EF4-FFF2-40B4-BE49-F238E27FC236}">
                <a16:creationId xmlns:a16="http://schemas.microsoft.com/office/drawing/2014/main" id="{71E7A1C9-52F7-4752-9B1C-25639E921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9255" y="5423439"/>
            <a:ext cx="388374" cy="409420"/>
          </a:xfrm>
          <a:prstGeom prst="rect">
            <a:avLst/>
          </a:prstGeom>
        </p:spPr>
      </p:pic>
    </p:spTree>
    <p:extLst>
      <p:ext uri="{BB962C8B-B14F-4D97-AF65-F5344CB8AC3E}">
        <p14:creationId xmlns:p14="http://schemas.microsoft.com/office/powerpoint/2010/main" val="339544869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126E44-809E-40EC-B691-DAF3B53FAD37}"/>
              </a:ext>
            </a:extLst>
          </p:cNvPr>
          <p:cNvSpPr>
            <a:spLocks noGrp="1"/>
          </p:cNvSpPr>
          <p:nvPr>
            <p:ph type="body" sz="quarter" idx="11"/>
          </p:nvPr>
        </p:nvSpPr>
        <p:spPr>
          <a:xfrm>
            <a:off x="226374" y="742890"/>
            <a:ext cx="8689027" cy="400110"/>
          </a:xfrm>
        </p:spPr>
        <p:txBody>
          <a:bodyPr/>
          <a:lstStyle/>
          <a:p>
            <a:r>
              <a:rPr lang="en-US" dirty="0"/>
              <a:t>What will be the result of compiling and executing Test class?</a:t>
            </a:r>
          </a:p>
        </p:txBody>
      </p:sp>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a:xfrm>
            <a:off x="226374" y="304800"/>
            <a:ext cx="8689027" cy="461665"/>
          </a:xfrm>
        </p:spPr>
        <p:txBody>
          <a:bodyPr/>
          <a:lstStyle/>
          <a:p>
            <a:r>
              <a:rPr lang="en-US" dirty="0"/>
              <a:t>Q9</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523286"/>
            <a:ext cx="4345626" cy="4339650"/>
          </a:xfrm>
          <a:prstGeom prst="rect">
            <a:avLst/>
          </a:prstGeom>
        </p:spPr>
        <p:txBody>
          <a:bodyPr wrap="square">
            <a:spAutoFit/>
          </a:bodyPr>
          <a:lstStyle/>
          <a:p>
            <a:r>
              <a:rPr lang="en-US" sz="1200" dirty="0"/>
              <a:t>import </a:t>
            </a:r>
            <a:r>
              <a:rPr lang="en-US" sz="1200" dirty="0" err="1"/>
              <a:t>java.util.function.BiFunction</a:t>
            </a:r>
            <a:r>
              <a:rPr lang="en-US" sz="1200" dirty="0"/>
              <a:t>;</a:t>
            </a:r>
          </a:p>
          <a:p>
            <a:r>
              <a:rPr lang="en-US" sz="1200" dirty="0"/>
              <a:t>import </a:t>
            </a:r>
            <a:r>
              <a:rPr lang="en-US" sz="1200" dirty="0" err="1"/>
              <a:t>java.util.function.BiPredicate</a:t>
            </a:r>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a:t>
            </a:r>
            <a:r>
              <a:rPr lang="en-US" sz="1200" dirty="0" err="1"/>
              <a:t>BiFunction</a:t>
            </a:r>
            <a:r>
              <a:rPr lang="en-US" sz="1200" dirty="0"/>
              <a:t>&lt;String, String, String&gt; </a:t>
            </a:r>
            <a:r>
              <a:rPr lang="en-US" sz="1200" dirty="0" err="1"/>
              <a:t>func</a:t>
            </a:r>
            <a:r>
              <a:rPr lang="en-US" sz="1200" dirty="0"/>
              <a:t> = (str1, str2) -&gt; {</a:t>
            </a:r>
          </a:p>
          <a:p>
            <a:r>
              <a:rPr lang="en-US" sz="1200" dirty="0"/>
              <a:t>            return (str1 + str2);</a:t>
            </a:r>
          </a:p>
          <a:p>
            <a:r>
              <a:rPr lang="en-US" sz="1200" dirty="0"/>
              <a:t>        };</a:t>
            </a:r>
          </a:p>
          <a:p>
            <a:r>
              <a:rPr lang="en-US" sz="1200" dirty="0"/>
              <a:t>        </a:t>
            </a:r>
          </a:p>
          <a:p>
            <a:r>
              <a:rPr lang="en-US" sz="1200" dirty="0"/>
              <a:t>        </a:t>
            </a:r>
            <a:r>
              <a:rPr lang="en-US" sz="1200" dirty="0" err="1"/>
              <a:t>BiPredicate</a:t>
            </a:r>
            <a:r>
              <a:rPr lang="en-US" sz="1200" dirty="0"/>
              <a:t>&lt;String, String&gt; predicate = (str1, str2) -&gt; {</a:t>
            </a:r>
          </a:p>
          <a:p>
            <a:r>
              <a:rPr lang="en-US" sz="1200" dirty="0"/>
              <a:t>            return </a:t>
            </a:r>
            <a:r>
              <a:rPr lang="en-US" sz="1200" dirty="0" err="1"/>
              <a:t>func.apply</a:t>
            </a:r>
            <a:r>
              <a:rPr lang="en-US" sz="1200" dirty="0"/>
              <a:t>(str1, str2).length() &gt; 10;</a:t>
            </a:r>
          </a:p>
          <a:p>
            <a:r>
              <a:rPr lang="en-US" sz="1200" dirty="0"/>
              <a:t>        };</a:t>
            </a:r>
          </a:p>
          <a:p>
            <a:r>
              <a:rPr lang="en-US" sz="1200" dirty="0"/>
              <a:t>        </a:t>
            </a:r>
          </a:p>
          <a:p>
            <a:r>
              <a:rPr lang="en-US" sz="1200" dirty="0"/>
              <a:t>        String [] </a:t>
            </a:r>
            <a:r>
              <a:rPr lang="en-US" sz="1200" dirty="0" err="1"/>
              <a:t>arr</a:t>
            </a:r>
            <a:r>
              <a:rPr lang="en-US" sz="1200" dirty="0"/>
              <a:t> = {"</a:t>
            </a:r>
            <a:r>
              <a:rPr lang="en-US" sz="1200" dirty="0" err="1"/>
              <a:t>vention</a:t>
            </a:r>
            <a:r>
              <a:rPr lang="en-US" sz="1200" dirty="0"/>
              <a:t>", "historic", "</a:t>
            </a:r>
            <a:r>
              <a:rPr lang="en-US" sz="1200" dirty="0" err="1"/>
              <a:t>sident</a:t>
            </a:r>
            <a:r>
              <a:rPr lang="en-US" sz="1200" dirty="0"/>
              <a:t>", "</a:t>
            </a:r>
            <a:r>
              <a:rPr lang="en-US" sz="1200" dirty="0" err="1"/>
              <a:t>sentation</a:t>
            </a:r>
            <a:r>
              <a:rPr lang="en-US" sz="1200" dirty="0"/>
              <a:t>", "</a:t>
            </a:r>
            <a:r>
              <a:rPr lang="en-US" sz="1200" dirty="0" err="1"/>
              <a:t>vious</a:t>
            </a:r>
            <a:r>
              <a:rPr lang="en-US" sz="1200" dirty="0"/>
              <a:t>"};</a:t>
            </a:r>
          </a:p>
          <a:p>
            <a:r>
              <a:rPr lang="en-US" sz="1200" dirty="0"/>
              <a:t>        </a:t>
            </a:r>
          </a:p>
          <a:p>
            <a:r>
              <a:rPr lang="en-US" sz="1200" dirty="0"/>
              <a:t>        for(String str : </a:t>
            </a:r>
            <a:r>
              <a:rPr lang="en-US" sz="1200" dirty="0" err="1"/>
              <a:t>arr</a:t>
            </a:r>
            <a:r>
              <a:rPr lang="en-US" sz="1200" dirty="0"/>
              <a:t>) {</a:t>
            </a:r>
          </a:p>
          <a:p>
            <a:r>
              <a:rPr lang="en-US" sz="1200" dirty="0"/>
              <a:t>            if(</a:t>
            </a:r>
            <a:r>
              <a:rPr lang="en-US" sz="1200" dirty="0" err="1"/>
              <a:t>predicate.test</a:t>
            </a:r>
            <a:r>
              <a:rPr lang="en-US" sz="1200" dirty="0"/>
              <a:t>("pre", str)) {</a:t>
            </a:r>
          </a:p>
          <a:p>
            <a:r>
              <a:rPr lang="en-US" sz="1200" dirty="0"/>
              <a:t>                </a:t>
            </a:r>
            <a:r>
              <a:rPr lang="en-US" sz="1200" dirty="0" err="1"/>
              <a:t>System.out.println</a:t>
            </a:r>
            <a:r>
              <a:rPr lang="en-US" sz="1200" dirty="0"/>
              <a:t>(</a:t>
            </a:r>
            <a:r>
              <a:rPr lang="en-US" sz="1200" dirty="0" err="1"/>
              <a:t>func.apply</a:t>
            </a:r>
            <a:r>
              <a:rPr lang="en-US" sz="1200" dirty="0"/>
              <a:t>("pre", str));</a:t>
            </a:r>
          </a:p>
          <a:p>
            <a:r>
              <a:rPr lang="en-US" sz="1200" dirty="0"/>
              <a:t>            }</a:t>
            </a:r>
          </a:p>
          <a:p>
            <a:r>
              <a:rPr lang="en-US" sz="1200" dirty="0"/>
              <a:t>        }</a:t>
            </a:r>
          </a:p>
          <a:p>
            <a:r>
              <a:rPr lang="en-US" sz="1200" dirty="0"/>
              <a:t>    }</a:t>
            </a:r>
          </a:p>
          <a:p>
            <a:r>
              <a:rPr lang="en-US" sz="12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4800600" y="1219200"/>
            <a:ext cx="3962400" cy="5170646"/>
          </a:xfrm>
          <a:prstGeom prst="rect">
            <a:avLst/>
          </a:prstGeom>
          <a:noFill/>
        </p:spPr>
        <p:txBody>
          <a:bodyPr wrap="square" rtlCol="0">
            <a:spAutoFit/>
          </a:bodyPr>
          <a:lstStyle/>
          <a:p>
            <a:pPr lvl="1" algn="ctr">
              <a:spcBef>
                <a:spcPts val="1200"/>
              </a:spcBef>
            </a:pPr>
            <a:r>
              <a:rPr lang="en-US" sz="1000" dirty="0">
                <a:solidFill>
                  <a:schemeClr val="accent6"/>
                </a:solidFill>
              </a:rPr>
              <a:t>OPTIONS</a:t>
            </a:r>
          </a:p>
          <a:p>
            <a:pPr marL="342900" indent="-342900">
              <a:spcBef>
                <a:spcPts val="1200"/>
              </a:spcBef>
              <a:buAutoNum type="arabicParenR"/>
            </a:pPr>
            <a:r>
              <a:rPr lang="en-US" sz="1000" dirty="0"/>
              <a:t>prevention</a:t>
            </a:r>
          </a:p>
          <a:p>
            <a:pPr>
              <a:spcBef>
                <a:spcPts val="1200"/>
              </a:spcBef>
            </a:pPr>
            <a:r>
              <a:rPr lang="en-US" sz="1000" dirty="0"/>
              <a:t>prehistoric</a:t>
            </a:r>
          </a:p>
          <a:p>
            <a:pPr>
              <a:spcBef>
                <a:spcPts val="1200"/>
              </a:spcBef>
            </a:pPr>
            <a:r>
              <a:rPr lang="en-US" sz="1000" dirty="0"/>
              <a:t>president</a:t>
            </a:r>
          </a:p>
          <a:p>
            <a:pPr>
              <a:spcBef>
                <a:spcPts val="1200"/>
              </a:spcBef>
            </a:pPr>
            <a:r>
              <a:rPr lang="en-US" sz="1000" dirty="0"/>
              <a:t>presentation</a:t>
            </a:r>
          </a:p>
          <a:p>
            <a:pPr>
              <a:spcBef>
                <a:spcPts val="1200"/>
              </a:spcBef>
            </a:pPr>
            <a:r>
              <a:rPr lang="en-US" sz="1000" dirty="0"/>
              <a:t>previous</a:t>
            </a:r>
          </a:p>
          <a:p>
            <a:pPr>
              <a:spcBef>
                <a:spcPts val="1200"/>
              </a:spcBef>
            </a:pPr>
            <a:r>
              <a:rPr lang="en-US" sz="1000" dirty="0"/>
              <a:t>2) prehistoric</a:t>
            </a:r>
          </a:p>
          <a:p>
            <a:pPr>
              <a:spcBef>
                <a:spcPts val="1200"/>
              </a:spcBef>
            </a:pPr>
            <a:r>
              <a:rPr lang="en-US" sz="1000" dirty="0"/>
              <a:t>presentation</a:t>
            </a:r>
          </a:p>
          <a:p>
            <a:pPr>
              <a:spcBef>
                <a:spcPts val="1200"/>
              </a:spcBef>
            </a:pPr>
            <a:r>
              <a:rPr lang="en-US" sz="1000" dirty="0"/>
              <a:t>3) prevention</a:t>
            </a:r>
          </a:p>
          <a:p>
            <a:pPr>
              <a:spcBef>
                <a:spcPts val="1200"/>
              </a:spcBef>
            </a:pPr>
            <a:r>
              <a:rPr lang="en-US" sz="1000" dirty="0"/>
              <a:t>prehistoric</a:t>
            </a:r>
          </a:p>
          <a:p>
            <a:pPr>
              <a:spcBef>
                <a:spcPts val="1200"/>
              </a:spcBef>
            </a:pPr>
            <a:r>
              <a:rPr lang="en-US" sz="1000" dirty="0"/>
              <a:t>presentation</a:t>
            </a:r>
          </a:p>
          <a:p>
            <a:pPr>
              <a:spcBef>
                <a:spcPts val="1200"/>
              </a:spcBef>
            </a:pPr>
            <a:r>
              <a:rPr lang="en-US" sz="1000" dirty="0"/>
              <a:t>4) Presentation</a:t>
            </a:r>
          </a:p>
          <a:p>
            <a:pPr>
              <a:spcBef>
                <a:spcPts val="1200"/>
              </a:spcBef>
            </a:pPr>
            <a:r>
              <a:rPr lang="en-US" sz="1000" dirty="0"/>
              <a:t>5) prevention</a:t>
            </a:r>
          </a:p>
          <a:p>
            <a:pPr>
              <a:spcBef>
                <a:spcPts val="1200"/>
              </a:spcBef>
            </a:pPr>
            <a:r>
              <a:rPr lang="en-US" sz="1000" dirty="0"/>
              <a:t>prehistoric</a:t>
            </a:r>
          </a:p>
          <a:p>
            <a:pPr>
              <a:spcBef>
                <a:spcPts val="1200"/>
              </a:spcBef>
            </a:pPr>
            <a:r>
              <a:rPr lang="en-US" sz="1000" dirty="0"/>
              <a:t>president</a:t>
            </a:r>
          </a:p>
          <a:p>
            <a:pPr>
              <a:spcBef>
                <a:spcPts val="1200"/>
              </a:spcBef>
            </a:pPr>
            <a:r>
              <a:rPr lang="en-US" sz="1000" dirty="0"/>
              <a:t>Presentation</a:t>
            </a:r>
          </a:p>
          <a:p>
            <a:pPr>
              <a:spcBef>
                <a:spcPts val="1200"/>
              </a:spcBef>
            </a:pPr>
            <a:r>
              <a:rPr lang="en-US" sz="1000" dirty="0"/>
              <a:t>6) Program terminates without printing anything on console</a:t>
            </a:r>
          </a:p>
        </p:txBody>
      </p:sp>
      <p:pic>
        <p:nvPicPr>
          <p:cNvPr id="6" name="Graphic 5" descr="Checkmark">
            <a:extLst>
              <a:ext uri="{FF2B5EF4-FFF2-40B4-BE49-F238E27FC236}">
                <a16:creationId xmlns:a16="http://schemas.microsoft.com/office/drawing/2014/main" id="{4167FB68-3CEA-474C-A355-393F04389E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3124200"/>
            <a:ext cx="388374" cy="409420"/>
          </a:xfrm>
          <a:prstGeom prst="rect">
            <a:avLst/>
          </a:prstGeom>
        </p:spPr>
      </p:pic>
    </p:spTree>
    <p:extLst>
      <p:ext uri="{BB962C8B-B14F-4D97-AF65-F5344CB8AC3E}">
        <p14:creationId xmlns:p14="http://schemas.microsoft.com/office/powerpoint/2010/main" val="13655807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a:xfrm>
            <a:off x="226374" y="152400"/>
            <a:ext cx="8689027" cy="461665"/>
          </a:xfrm>
        </p:spPr>
        <p:txBody>
          <a:bodyPr/>
          <a:lstStyle/>
          <a:p>
            <a:r>
              <a:rPr lang="en-US" dirty="0"/>
              <a:t>Q10</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219200"/>
            <a:ext cx="5793426" cy="3785652"/>
          </a:xfrm>
          <a:prstGeom prst="rect">
            <a:avLst/>
          </a:prstGeom>
        </p:spPr>
        <p:txBody>
          <a:bodyPr wrap="square">
            <a:spAutoFit/>
          </a:bodyPr>
          <a:lstStyle/>
          <a:p>
            <a:r>
              <a:rPr lang="en-US" sz="1200" dirty="0"/>
              <a:t>import </a:t>
            </a:r>
            <a:r>
              <a:rPr lang="en-US" sz="1200" dirty="0" err="1"/>
              <a:t>java.util.Arrays</a:t>
            </a:r>
            <a:r>
              <a:rPr lang="en-US" sz="1200" dirty="0"/>
              <a:t>;</a:t>
            </a:r>
          </a:p>
          <a:p>
            <a:r>
              <a:rPr lang="en-US" sz="1200" dirty="0"/>
              <a:t>import </a:t>
            </a:r>
            <a:r>
              <a:rPr lang="en-US" sz="1200" dirty="0" err="1"/>
              <a:t>java.util.List</a:t>
            </a:r>
            <a:r>
              <a:rPr lang="en-US" sz="1200" dirty="0"/>
              <a:t>;</a:t>
            </a:r>
          </a:p>
          <a:p>
            <a:r>
              <a:rPr lang="en-US" sz="1200" dirty="0"/>
              <a:t>import </a:t>
            </a:r>
            <a:r>
              <a:rPr lang="en-US" sz="1200" dirty="0" err="1"/>
              <a:t>java.util.function.Consumer</a:t>
            </a:r>
            <a:r>
              <a:rPr lang="en-US" sz="1200" dirty="0"/>
              <a:t>;</a:t>
            </a:r>
          </a:p>
          <a:p>
            <a:r>
              <a:rPr lang="en-US" sz="1200" dirty="0"/>
              <a:t> </a:t>
            </a:r>
          </a:p>
          <a:p>
            <a:r>
              <a:rPr lang="en-US" sz="1200" dirty="0"/>
              <a:t>interface </a:t>
            </a:r>
            <a:r>
              <a:rPr lang="en-US" sz="1200" dirty="0" err="1"/>
              <a:t>StringConsumer</a:t>
            </a:r>
            <a:r>
              <a:rPr lang="en-US" sz="1200" dirty="0"/>
              <a:t> extends Consumer&lt;String&gt; {</a:t>
            </a:r>
          </a:p>
          <a:p>
            <a:r>
              <a:rPr lang="en-US" sz="1200" dirty="0"/>
              <a:t>    @Override</a:t>
            </a:r>
          </a:p>
          <a:p>
            <a:r>
              <a:rPr lang="en-US" sz="1200" dirty="0"/>
              <a:t>    public default void accept(String s) {</a:t>
            </a:r>
          </a:p>
          <a:p>
            <a:r>
              <a:rPr lang="en-US" sz="1200" dirty="0"/>
              <a:t>        </a:t>
            </a:r>
            <a:r>
              <a:rPr lang="en-US" sz="1200" dirty="0" err="1"/>
              <a:t>System.out.println</a:t>
            </a:r>
            <a:r>
              <a:rPr lang="en-US" sz="1200" dirty="0"/>
              <a:t>(</a:t>
            </a:r>
            <a:r>
              <a:rPr lang="en-US" sz="1200" dirty="0" err="1"/>
              <a:t>s.toUpperCase</a:t>
            </a:r>
            <a:r>
              <a:rPr lang="en-US" sz="1200" dirty="0"/>
              <a:t>());</a:t>
            </a:r>
          </a:p>
          <a:p>
            <a:r>
              <a:rPr lang="en-US" sz="1200" dirty="0"/>
              <a:t>    }</a:t>
            </a:r>
          </a:p>
          <a:p>
            <a:r>
              <a:rPr lang="en-US" sz="1200" dirty="0"/>
              <a:t>}</a:t>
            </a:r>
          </a:p>
          <a:p>
            <a:r>
              <a:rPr lang="en-US" sz="1200" dirty="0"/>
              <a:t> </a:t>
            </a:r>
          </a:p>
          <a:p>
            <a:r>
              <a:rPr lang="en-US" sz="1200" dirty="0"/>
              <a:t>public class Test {</a:t>
            </a:r>
          </a:p>
          <a:p>
            <a:r>
              <a:rPr lang="en-US" sz="1200" dirty="0"/>
              <a:t>    public static void main(String[] </a:t>
            </a:r>
            <a:r>
              <a:rPr lang="en-US" sz="1200" dirty="0" err="1"/>
              <a:t>args</a:t>
            </a:r>
            <a:r>
              <a:rPr lang="en-US" sz="1200" dirty="0"/>
              <a:t>) {</a:t>
            </a:r>
          </a:p>
          <a:p>
            <a:r>
              <a:rPr lang="en-US" sz="1200" dirty="0"/>
              <a:t>        </a:t>
            </a:r>
            <a:r>
              <a:rPr lang="en-US" sz="1200" dirty="0" err="1"/>
              <a:t>StringConsumer</a:t>
            </a:r>
            <a:r>
              <a:rPr lang="en-US" sz="1200" dirty="0"/>
              <a:t> consumer = s -&gt; </a:t>
            </a:r>
            <a:r>
              <a:rPr lang="en-US" sz="1200" dirty="0" err="1"/>
              <a:t>System.out.println</a:t>
            </a:r>
            <a:r>
              <a:rPr lang="en-US" sz="1200" dirty="0"/>
              <a:t>(</a:t>
            </a:r>
            <a:r>
              <a:rPr lang="en-US" sz="1200" dirty="0" err="1"/>
              <a:t>s.toLowerCase</a:t>
            </a:r>
            <a:r>
              <a:rPr lang="en-US" sz="1200" dirty="0"/>
              <a:t>());</a:t>
            </a:r>
          </a:p>
          <a:p>
            <a:endParaRPr lang="en-US" sz="1200" dirty="0"/>
          </a:p>
          <a:p>
            <a:r>
              <a:rPr lang="en-US" sz="1200" dirty="0"/>
              <a:t>        List&lt;String&gt; list = </a:t>
            </a:r>
            <a:r>
              <a:rPr lang="en-US" sz="1200" dirty="0" err="1"/>
              <a:t>Arrays.asList</a:t>
            </a:r>
            <a:r>
              <a:rPr lang="en-US" sz="1200" dirty="0"/>
              <a:t>("Dr", "</a:t>
            </a:r>
            <a:r>
              <a:rPr lang="en-US" sz="1200" dirty="0" err="1"/>
              <a:t>Mr</a:t>
            </a:r>
            <a:r>
              <a:rPr lang="en-US" sz="1200" dirty="0"/>
              <a:t>", "Miss", "</a:t>
            </a:r>
            <a:r>
              <a:rPr lang="en-US" sz="1200" dirty="0" err="1"/>
              <a:t>Mrs</a:t>
            </a:r>
            <a:r>
              <a:rPr lang="en-US" sz="1200" dirty="0"/>
              <a:t>");</a:t>
            </a:r>
          </a:p>
          <a:p>
            <a:endParaRPr lang="en-US" sz="1200" dirty="0"/>
          </a:p>
          <a:p>
            <a:r>
              <a:rPr lang="en-US" sz="1200" dirty="0"/>
              <a:t>        </a:t>
            </a:r>
            <a:r>
              <a:rPr lang="en-US" sz="1200" dirty="0" err="1"/>
              <a:t>list.forEach</a:t>
            </a:r>
            <a:r>
              <a:rPr lang="en-US" sz="1200" dirty="0"/>
              <a:t>(consumer);</a:t>
            </a:r>
          </a:p>
          <a:p>
            <a:r>
              <a:rPr lang="en-US" sz="1200" dirty="0"/>
              <a:t>    }</a:t>
            </a:r>
          </a:p>
          <a:p>
            <a:r>
              <a:rPr lang="en-US" sz="12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6172199" y="1995591"/>
            <a:ext cx="2895601" cy="3408625"/>
          </a:xfrm>
          <a:prstGeom prst="rect">
            <a:avLst/>
          </a:prstGeom>
          <a:noFill/>
        </p:spPr>
        <p:txBody>
          <a:bodyPr wrap="square" rtlCol="0">
            <a:spAutoFit/>
          </a:bodyPr>
          <a:lstStyle/>
          <a:p>
            <a:pPr lvl="1" algn="ctr">
              <a:spcBef>
                <a:spcPts val="1200"/>
              </a:spcBef>
            </a:pPr>
            <a:r>
              <a:rPr lang="en-US" sz="1050" dirty="0">
                <a:solidFill>
                  <a:schemeClr val="accent6"/>
                </a:solidFill>
              </a:rPr>
              <a:t>OPTIONS</a:t>
            </a:r>
          </a:p>
          <a:p>
            <a:pPr marL="342900" indent="-342900">
              <a:spcBef>
                <a:spcPts val="1200"/>
              </a:spcBef>
              <a:buAutoNum type="arabicParenR"/>
            </a:pPr>
            <a:r>
              <a:rPr lang="en-US" sz="1050" dirty="0"/>
              <a:t>Runtime Exception</a:t>
            </a:r>
          </a:p>
          <a:p>
            <a:pPr marL="342900" indent="-342900">
              <a:spcBef>
                <a:spcPts val="1200"/>
              </a:spcBef>
              <a:buAutoNum type="arabicParenR"/>
            </a:pPr>
            <a:r>
              <a:rPr lang="en-US" sz="1050" dirty="0"/>
              <a:t>Compilation Error</a:t>
            </a:r>
          </a:p>
          <a:p>
            <a:pPr marL="342900" indent="-342900">
              <a:spcBef>
                <a:spcPts val="1200"/>
              </a:spcBef>
              <a:buAutoNum type="arabicParenR"/>
            </a:pPr>
            <a:r>
              <a:rPr lang="en-US" sz="1050" dirty="0" err="1"/>
              <a:t>dr</a:t>
            </a:r>
            <a:endParaRPr lang="en-US" sz="1050" dirty="0"/>
          </a:p>
          <a:p>
            <a:pPr>
              <a:spcBef>
                <a:spcPts val="1200"/>
              </a:spcBef>
            </a:pPr>
            <a:r>
              <a:rPr lang="en-US" sz="1050" dirty="0" err="1"/>
              <a:t>mr</a:t>
            </a:r>
            <a:endParaRPr lang="en-US" sz="1050" dirty="0"/>
          </a:p>
          <a:p>
            <a:pPr>
              <a:spcBef>
                <a:spcPts val="1200"/>
              </a:spcBef>
            </a:pPr>
            <a:r>
              <a:rPr lang="en-US" sz="1050" dirty="0"/>
              <a:t>Miss</a:t>
            </a:r>
          </a:p>
          <a:p>
            <a:pPr>
              <a:spcBef>
                <a:spcPts val="1200"/>
              </a:spcBef>
            </a:pPr>
            <a:r>
              <a:rPr lang="en-US" sz="1050" dirty="0" err="1"/>
              <a:t>mrs</a:t>
            </a:r>
            <a:endParaRPr lang="en-US" sz="1050" dirty="0"/>
          </a:p>
          <a:p>
            <a:pPr>
              <a:spcBef>
                <a:spcPts val="1200"/>
              </a:spcBef>
            </a:pPr>
            <a:r>
              <a:rPr lang="en-US" sz="1050" dirty="0"/>
              <a:t>4) DR</a:t>
            </a:r>
          </a:p>
          <a:p>
            <a:pPr>
              <a:spcBef>
                <a:spcPts val="1200"/>
              </a:spcBef>
            </a:pPr>
            <a:r>
              <a:rPr lang="en-US" sz="1050" dirty="0"/>
              <a:t>MR</a:t>
            </a:r>
          </a:p>
          <a:p>
            <a:pPr>
              <a:spcBef>
                <a:spcPts val="1200"/>
              </a:spcBef>
            </a:pPr>
            <a:r>
              <a:rPr lang="en-US" sz="1050" dirty="0"/>
              <a:t>MISS</a:t>
            </a:r>
          </a:p>
          <a:p>
            <a:pPr>
              <a:spcBef>
                <a:spcPts val="1200"/>
              </a:spcBef>
            </a:pPr>
            <a:r>
              <a:rPr lang="en-US" sz="1050" dirty="0"/>
              <a:t>MRS</a:t>
            </a:r>
          </a:p>
        </p:txBody>
      </p:sp>
      <p:sp>
        <p:nvSpPr>
          <p:cNvPr id="9" name="Text Placeholder 1">
            <a:extLst>
              <a:ext uri="{FF2B5EF4-FFF2-40B4-BE49-F238E27FC236}">
                <a16:creationId xmlns:a16="http://schemas.microsoft.com/office/drawing/2014/main" id="{531A5261-51FA-450E-B8AE-E2B2501985B3}"/>
              </a:ext>
            </a:extLst>
          </p:cNvPr>
          <p:cNvSpPr>
            <a:spLocks noGrp="1"/>
          </p:cNvSpPr>
          <p:nvPr>
            <p:ph type="body" sz="quarter" idx="11"/>
          </p:nvPr>
        </p:nvSpPr>
        <p:spPr>
          <a:xfrm>
            <a:off x="226374" y="742890"/>
            <a:ext cx="8689027" cy="400110"/>
          </a:xfrm>
        </p:spPr>
        <p:txBody>
          <a:bodyPr/>
          <a:lstStyle/>
          <a:p>
            <a:r>
              <a:rPr lang="en-US" dirty="0"/>
              <a:t>What will be the result of compiling and executing Test class?</a:t>
            </a:r>
          </a:p>
        </p:txBody>
      </p:sp>
      <p:pic>
        <p:nvPicPr>
          <p:cNvPr id="6" name="Graphic 5" descr="Checkmark">
            <a:extLst>
              <a:ext uri="{FF2B5EF4-FFF2-40B4-BE49-F238E27FC236}">
                <a16:creationId xmlns:a16="http://schemas.microsoft.com/office/drawing/2014/main" id="{D7E47332-77FB-47B6-8C17-DB815EE0AE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6199" y="2524526"/>
            <a:ext cx="388374" cy="409420"/>
          </a:xfrm>
          <a:prstGeom prst="rect">
            <a:avLst/>
          </a:prstGeom>
        </p:spPr>
      </p:pic>
    </p:spTree>
    <p:extLst>
      <p:ext uri="{BB962C8B-B14F-4D97-AF65-F5344CB8AC3E}">
        <p14:creationId xmlns:p14="http://schemas.microsoft.com/office/powerpoint/2010/main" val="417109103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a:xfrm>
            <a:off x="226374" y="152400"/>
            <a:ext cx="8689027" cy="461665"/>
          </a:xfrm>
        </p:spPr>
        <p:txBody>
          <a:bodyPr/>
          <a:lstStyle/>
          <a:p>
            <a:r>
              <a:rPr lang="en-US" dirty="0"/>
              <a:t>Q11</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219200"/>
            <a:ext cx="4726626" cy="3808735"/>
          </a:xfrm>
          <a:prstGeom prst="rect">
            <a:avLst/>
          </a:prstGeom>
        </p:spPr>
        <p:txBody>
          <a:bodyPr wrap="square">
            <a:spAutoFit/>
          </a:bodyPr>
          <a:lstStyle/>
          <a:p>
            <a:r>
              <a:rPr lang="en-US" sz="1050" dirty="0"/>
              <a:t>import </a:t>
            </a:r>
            <a:r>
              <a:rPr lang="en-US" sz="1050" dirty="0" err="1"/>
              <a:t>java.util.Arrays</a:t>
            </a:r>
            <a:r>
              <a:rPr lang="en-US" sz="1050" dirty="0"/>
              <a:t>;</a:t>
            </a:r>
          </a:p>
          <a:p>
            <a:r>
              <a:rPr lang="en-US" sz="1050" dirty="0"/>
              <a:t>import </a:t>
            </a:r>
            <a:r>
              <a:rPr lang="en-US" sz="1050" dirty="0" err="1"/>
              <a:t>java.util.List</a:t>
            </a:r>
            <a:r>
              <a:rPr lang="en-US" sz="1050" dirty="0"/>
              <a:t>;</a:t>
            </a:r>
          </a:p>
          <a:p>
            <a:r>
              <a:rPr lang="en-US" sz="1050" dirty="0"/>
              <a:t>import </a:t>
            </a:r>
            <a:r>
              <a:rPr lang="en-US" sz="1050" dirty="0" err="1"/>
              <a:t>java.util.function.Consumer</a:t>
            </a:r>
            <a:r>
              <a:rPr lang="en-US" sz="1050" dirty="0"/>
              <a:t>;</a:t>
            </a:r>
          </a:p>
          <a:p>
            <a:r>
              <a:rPr lang="en-US" sz="1050" dirty="0"/>
              <a:t> </a:t>
            </a:r>
          </a:p>
          <a:p>
            <a:r>
              <a:rPr lang="en-US" sz="1050" dirty="0"/>
              <a:t>interface </a:t>
            </a:r>
            <a:r>
              <a:rPr lang="en-US" sz="1050" dirty="0" err="1"/>
              <a:t>StringConsumer</a:t>
            </a:r>
            <a:r>
              <a:rPr lang="en-US" sz="1050" dirty="0"/>
              <a:t> extends Consumer&lt;String&gt; {</a:t>
            </a:r>
          </a:p>
          <a:p>
            <a:r>
              <a:rPr lang="en-US" sz="1050" dirty="0"/>
              <a:t>    @Override</a:t>
            </a:r>
          </a:p>
          <a:p>
            <a:r>
              <a:rPr lang="en-US" sz="1050" dirty="0"/>
              <a:t>    public default void accept(String s) {</a:t>
            </a:r>
          </a:p>
          <a:p>
            <a:r>
              <a:rPr lang="en-US" sz="1050" dirty="0"/>
              <a:t>        </a:t>
            </a:r>
            <a:r>
              <a:rPr lang="en-US" sz="1050" dirty="0" err="1"/>
              <a:t>System.out.println</a:t>
            </a:r>
            <a:r>
              <a:rPr lang="en-US" sz="1050" dirty="0"/>
              <a:t>(</a:t>
            </a:r>
            <a:r>
              <a:rPr lang="en-US" sz="1050" dirty="0" err="1"/>
              <a:t>s.toUpperCase</a:t>
            </a:r>
            <a:r>
              <a:rPr lang="en-US" sz="1050" dirty="0"/>
              <a:t>());</a:t>
            </a:r>
          </a:p>
          <a:p>
            <a:r>
              <a:rPr lang="en-US" sz="1050" dirty="0"/>
              <a:t>    }</a:t>
            </a:r>
          </a:p>
          <a:p>
            <a:r>
              <a:rPr lang="en-US" sz="1050" dirty="0"/>
              <a:t>}</a:t>
            </a:r>
          </a:p>
          <a:p>
            <a:r>
              <a:rPr lang="en-US" sz="1050" dirty="0"/>
              <a:t> </a:t>
            </a:r>
          </a:p>
          <a:p>
            <a:r>
              <a:rPr lang="en-US" sz="1050" dirty="0"/>
              <a:t>public class Test {</a:t>
            </a:r>
          </a:p>
          <a:p>
            <a:r>
              <a:rPr lang="en-US" sz="1050" dirty="0"/>
              <a:t>    public static void main(String[] </a:t>
            </a:r>
            <a:r>
              <a:rPr lang="en-US" sz="1050" dirty="0" err="1"/>
              <a:t>args</a:t>
            </a:r>
            <a:r>
              <a:rPr lang="en-US" sz="1050" dirty="0"/>
              <a:t>) {</a:t>
            </a:r>
          </a:p>
          <a:p>
            <a:r>
              <a:rPr lang="en-US" sz="1050" dirty="0"/>
              <a:t>        </a:t>
            </a:r>
            <a:r>
              <a:rPr lang="en-US" sz="1050" dirty="0" err="1"/>
              <a:t>StringConsumer</a:t>
            </a:r>
            <a:r>
              <a:rPr lang="en-US" sz="1050" dirty="0"/>
              <a:t> consumer = new </a:t>
            </a:r>
            <a:r>
              <a:rPr lang="en-US" sz="1050" dirty="0" err="1"/>
              <a:t>StringConsumer</a:t>
            </a:r>
            <a:r>
              <a:rPr lang="en-US" sz="1050" dirty="0"/>
              <a:t>() {</a:t>
            </a:r>
          </a:p>
          <a:p>
            <a:r>
              <a:rPr lang="en-US" sz="1050" dirty="0"/>
              <a:t>            @Override</a:t>
            </a:r>
          </a:p>
          <a:p>
            <a:r>
              <a:rPr lang="en-US" sz="1050" dirty="0"/>
              <a:t>            public void accept(String s) {</a:t>
            </a:r>
          </a:p>
          <a:p>
            <a:r>
              <a:rPr lang="en-US" sz="1050" dirty="0"/>
              <a:t>                </a:t>
            </a:r>
            <a:r>
              <a:rPr lang="en-US" sz="1050" dirty="0" err="1"/>
              <a:t>System.out.println</a:t>
            </a:r>
            <a:r>
              <a:rPr lang="en-US" sz="1050" dirty="0"/>
              <a:t>(</a:t>
            </a:r>
            <a:r>
              <a:rPr lang="en-US" sz="1050" dirty="0" err="1"/>
              <a:t>s.toLowerCase</a:t>
            </a:r>
            <a:r>
              <a:rPr lang="en-US" sz="1050" dirty="0"/>
              <a:t>());</a:t>
            </a:r>
          </a:p>
          <a:p>
            <a:r>
              <a:rPr lang="en-US" sz="1050" dirty="0"/>
              <a:t>            }</a:t>
            </a:r>
          </a:p>
          <a:p>
            <a:r>
              <a:rPr lang="en-US" sz="1050" dirty="0"/>
              <a:t>        };</a:t>
            </a:r>
          </a:p>
          <a:p>
            <a:r>
              <a:rPr lang="en-US" sz="1050" dirty="0"/>
              <a:t>        List&lt;String&gt; list = </a:t>
            </a:r>
            <a:r>
              <a:rPr lang="en-US" sz="1050" dirty="0" err="1"/>
              <a:t>Arrays.asList</a:t>
            </a:r>
            <a:r>
              <a:rPr lang="en-US" sz="1050" dirty="0"/>
              <a:t>("Dr", "</a:t>
            </a:r>
            <a:r>
              <a:rPr lang="en-US" sz="1050" dirty="0" err="1"/>
              <a:t>Mr</a:t>
            </a:r>
            <a:r>
              <a:rPr lang="en-US" sz="1050" dirty="0"/>
              <a:t>", "Miss", "</a:t>
            </a:r>
            <a:r>
              <a:rPr lang="en-US" sz="1050" dirty="0" err="1"/>
              <a:t>Mrs</a:t>
            </a:r>
            <a:r>
              <a:rPr lang="en-US" sz="1050" dirty="0"/>
              <a:t>");</a:t>
            </a:r>
          </a:p>
          <a:p>
            <a:r>
              <a:rPr lang="en-US" sz="1050" dirty="0"/>
              <a:t>        </a:t>
            </a:r>
            <a:r>
              <a:rPr lang="en-US" sz="1050" dirty="0" err="1"/>
              <a:t>list.forEach</a:t>
            </a:r>
            <a:r>
              <a:rPr lang="en-US" sz="1050" dirty="0"/>
              <a:t>(consumer);</a:t>
            </a:r>
          </a:p>
          <a:p>
            <a:r>
              <a:rPr lang="en-US" sz="1050" dirty="0"/>
              <a:t>    }</a:t>
            </a:r>
          </a:p>
          <a:p>
            <a:r>
              <a:rPr lang="en-US" sz="105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6811298" y="2209800"/>
            <a:ext cx="2133600" cy="3408625"/>
          </a:xfrm>
          <a:prstGeom prst="rect">
            <a:avLst/>
          </a:prstGeom>
          <a:noFill/>
        </p:spPr>
        <p:txBody>
          <a:bodyPr wrap="square" rtlCol="0">
            <a:spAutoFit/>
          </a:bodyPr>
          <a:lstStyle/>
          <a:p>
            <a:pPr lvl="1" algn="ctr">
              <a:spcBef>
                <a:spcPts val="1200"/>
              </a:spcBef>
            </a:pPr>
            <a:r>
              <a:rPr lang="en-US" sz="1050" dirty="0">
                <a:solidFill>
                  <a:schemeClr val="accent6"/>
                </a:solidFill>
              </a:rPr>
              <a:t>OPTIONS</a:t>
            </a:r>
          </a:p>
          <a:p>
            <a:pPr marL="342900" indent="-342900">
              <a:spcBef>
                <a:spcPts val="1200"/>
              </a:spcBef>
              <a:buAutoNum type="arabicParenR"/>
            </a:pPr>
            <a:r>
              <a:rPr lang="en-US" sz="1050" dirty="0"/>
              <a:t>Runtime Exception</a:t>
            </a:r>
          </a:p>
          <a:p>
            <a:pPr marL="342900" indent="-342900">
              <a:spcBef>
                <a:spcPts val="1200"/>
              </a:spcBef>
              <a:buAutoNum type="arabicParenR"/>
            </a:pPr>
            <a:r>
              <a:rPr lang="en-US" sz="1050" dirty="0"/>
              <a:t>Compilation Error</a:t>
            </a:r>
          </a:p>
          <a:p>
            <a:pPr marL="342900" indent="-342900">
              <a:spcBef>
                <a:spcPts val="1200"/>
              </a:spcBef>
              <a:buAutoNum type="arabicParenR"/>
            </a:pPr>
            <a:r>
              <a:rPr lang="en-US" sz="1050" dirty="0" err="1"/>
              <a:t>dr</a:t>
            </a:r>
            <a:endParaRPr lang="en-US" sz="1050" dirty="0"/>
          </a:p>
          <a:p>
            <a:pPr>
              <a:spcBef>
                <a:spcPts val="1200"/>
              </a:spcBef>
            </a:pPr>
            <a:r>
              <a:rPr lang="en-US" sz="1050" dirty="0" err="1"/>
              <a:t>mr</a:t>
            </a:r>
            <a:endParaRPr lang="en-US" sz="1050" dirty="0"/>
          </a:p>
          <a:p>
            <a:pPr>
              <a:spcBef>
                <a:spcPts val="1200"/>
              </a:spcBef>
            </a:pPr>
            <a:r>
              <a:rPr lang="en-US" sz="1050" dirty="0"/>
              <a:t>miss</a:t>
            </a:r>
          </a:p>
          <a:p>
            <a:pPr>
              <a:spcBef>
                <a:spcPts val="1200"/>
              </a:spcBef>
            </a:pPr>
            <a:r>
              <a:rPr lang="en-US" sz="1050" dirty="0" err="1"/>
              <a:t>mrs</a:t>
            </a:r>
            <a:endParaRPr lang="en-US" sz="1050" dirty="0"/>
          </a:p>
          <a:p>
            <a:pPr>
              <a:spcBef>
                <a:spcPts val="1200"/>
              </a:spcBef>
            </a:pPr>
            <a:r>
              <a:rPr lang="en-US" sz="1050" dirty="0"/>
              <a:t>4) DR</a:t>
            </a:r>
          </a:p>
          <a:p>
            <a:pPr>
              <a:spcBef>
                <a:spcPts val="1200"/>
              </a:spcBef>
            </a:pPr>
            <a:r>
              <a:rPr lang="en-US" sz="1050" dirty="0"/>
              <a:t>MR</a:t>
            </a:r>
          </a:p>
          <a:p>
            <a:pPr>
              <a:spcBef>
                <a:spcPts val="1200"/>
              </a:spcBef>
            </a:pPr>
            <a:r>
              <a:rPr lang="en-US" sz="1050" dirty="0"/>
              <a:t>MISS</a:t>
            </a:r>
          </a:p>
          <a:p>
            <a:pPr>
              <a:spcBef>
                <a:spcPts val="1200"/>
              </a:spcBef>
            </a:pPr>
            <a:r>
              <a:rPr lang="en-US" sz="1050" dirty="0"/>
              <a:t>MRS</a:t>
            </a:r>
          </a:p>
        </p:txBody>
      </p:sp>
      <p:sp>
        <p:nvSpPr>
          <p:cNvPr id="9" name="Text Placeholder 1">
            <a:extLst>
              <a:ext uri="{FF2B5EF4-FFF2-40B4-BE49-F238E27FC236}">
                <a16:creationId xmlns:a16="http://schemas.microsoft.com/office/drawing/2014/main" id="{531A5261-51FA-450E-B8AE-E2B2501985B3}"/>
              </a:ext>
            </a:extLst>
          </p:cNvPr>
          <p:cNvSpPr>
            <a:spLocks noGrp="1"/>
          </p:cNvSpPr>
          <p:nvPr>
            <p:ph type="body" sz="quarter" idx="11"/>
          </p:nvPr>
        </p:nvSpPr>
        <p:spPr>
          <a:xfrm>
            <a:off x="226374" y="742890"/>
            <a:ext cx="8689027" cy="400110"/>
          </a:xfrm>
        </p:spPr>
        <p:txBody>
          <a:bodyPr/>
          <a:lstStyle/>
          <a:p>
            <a:r>
              <a:rPr lang="en-US" dirty="0"/>
              <a:t>What will be the result of compiling and executing Test class?</a:t>
            </a:r>
          </a:p>
        </p:txBody>
      </p:sp>
      <p:pic>
        <p:nvPicPr>
          <p:cNvPr id="6" name="Graphic 5" descr="Checkmark">
            <a:extLst>
              <a:ext uri="{FF2B5EF4-FFF2-40B4-BE49-F238E27FC236}">
                <a16:creationId xmlns:a16="http://schemas.microsoft.com/office/drawing/2014/main" id="{38D46992-8260-4777-ACFF-98B5A40E84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5200" y="3709402"/>
            <a:ext cx="388374" cy="409420"/>
          </a:xfrm>
          <a:prstGeom prst="rect">
            <a:avLst/>
          </a:prstGeom>
        </p:spPr>
      </p:pic>
    </p:spTree>
    <p:extLst>
      <p:ext uri="{BB962C8B-B14F-4D97-AF65-F5344CB8AC3E}">
        <p14:creationId xmlns:p14="http://schemas.microsoft.com/office/powerpoint/2010/main" val="172450949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BB641-C207-42BB-9DC4-552E2FCB742D}"/>
              </a:ext>
            </a:extLst>
          </p:cNvPr>
          <p:cNvSpPr>
            <a:spLocks noGrp="1"/>
          </p:cNvSpPr>
          <p:nvPr>
            <p:ph type="title"/>
          </p:nvPr>
        </p:nvSpPr>
        <p:spPr>
          <a:xfrm>
            <a:off x="226374" y="152400"/>
            <a:ext cx="8689027" cy="461665"/>
          </a:xfrm>
        </p:spPr>
        <p:txBody>
          <a:bodyPr/>
          <a:lstStyle/>
          <a:p>
            <a:r>
              <a:rPr lang="en-US" dirty="0"/>
              <a:t>Q12</a:t>
            </a:r>
          </a:p>
        </p:txBody>
      </p:sp>
      <p:sp>
        <p:nvSpPr>
          <p:cNvPr id="4" name="Rectangle 3">
            <a:extLst>
              <a:ext uri="{FF2B5EF4-FFF2-40B4-BE49-F238E27FC236}">
                <a16:creationId xmlns:a16="http://schemas.microsoft.com/office/drawing/2014/main" id="{7432D08A-9A3E-4716-AFCF-5AE46334CDB4}"/>
              </a:ext>
            </a:extLst>
          </p:cNvPr>
          <p:cNvSpPr/>
          <p:nvPr/>
        </p:nvSpPr>
        <p:spPr>
          <a:xfrm>
            <a:off x="226374" y="1219200"/>
            <a:ext cx="4345626" cy="2462213"/>
          </a:xfrm>
          <a:prstGeom prst="rect">
            <a:avLst/>
          </a:prstGeom>
        </p:spPr>
        <p:txBody>
          <a:bodyPr wrap="square">
            <a:spAutoFit/>
          </a:bodyPr>
          <a:lstStyle/>
          <a:p>
            <a:r>
              <a:rPr lang="en-US" sz="1400" dirty="0"/>
              <a:t>import </a:t>
            </a:r>
            <a:r>
              <a:rPr lang="en-US" sz="1400" dirty="0" err="1"/>
              <a:t>java.util.ArrayList</a:t>
            </a:r>
            <a:r>
              <a:rPr lang="en-US" sz="1400" dirty="0"/>
              <a:t>;</a:t>
            </a:r>
          </a:p>
          <a:p>
            <a:r>
              <a:rPr lang="en-US" sz="1400" dirty="0"/>
              <a:t>import </a:t>
            </a:r>
            <a:r>
              <a:rPr lang="en-US" sz="1400" dirty="0" err="1"/>
              <a:t>java.util.List</a:t>
            </a:r>
            <a:r>
              <a:rPr lang="en-US" sz="1400" dirty="0"/>
              <a:t>;</a:t>
            </a:r>
          </a:p>
          <a:p>
            <a:r>
              <a:rPr lang="en-US" sz="1400" dirty="0"/>
              <a:t> </a:t>
            </a:r>
          </a:p>
          <a:p>
            <a:r>
              <a:rPr lang="en-US" sz="1400" dirty="0"/>
              <a:t>public class Test {</a:t>
            </a:r>
          </a:p>
          <a:p>
            <a:r>
              <a:rPr lang="en-US" sz="1400" dirty="0"/>
              <a:t>    public static void main(String[] </a:t>
            </a:r>
            <a:r>
              <a:rPr lang="en-US" sz="1400" dirty="0" err="1"/>
              <a:t>args</a:t>
            </a:r>
            <a:r>
              <a:rPr lang="en-US" sz="1400" dirty="0"/>
              <a:t>) {</a:t>
            </a:r>
          </a:p>
          <a:p>
            <a:r>
              <a:rPr lang="en-US" sz="1400" dirty="0"/>
              <a:t>        List </a:t>
            </a:r>
            <a:r>
              <a:rPr lang="en-US" sz="1400" dirty="0" err="1"/>
              <a:t>list</a:t>
            </a:r>
            <a:r>
              <a:rPr lang="en-US" sz="1400" dirty="0"/>
              <a:t> = new </a:t>
            </a:r>
            <a:r>
              <a:rPr lang="en-US" sz="1400" dirty="0" err="1"/>
              <a:t>ArrayList</a:t>
            </a:r>
            <a:r>
              <a:rPr lang="en-US" sz="1400" dirty="0"/>
              <a:t>&lt;String&gt;();</a:t>
            </a:r>
          </a:p>
          <a:p>
            <a:r>
              <a:rPr lang="en-US" sz="1400" dirty="0"/>
              <a:t>        </a:t>
            </a:r>
            <a:r>
              <a:rPr lang="en-US" sz="1400" dirty="0" err="1"/>
              <a:t>list.add</a:t>
            </a:r>
            <a:r>
              <a:rPr lang="en-US" sz="1400" dirty="0"/>
              <a:t>(1);</a:t>
            </a:r>
          </a:p>
          <a:p>
            <a:r>
              <a:rPr lang="en-US" sz="1400" dirty="0"/>
              <a:t>        </a:t>
            </a:r>
            <a:r>
              <a:rPr lang="en-US" sz="1400" dirty="0" err="1"/>
              <a:t>list.add</a:t>
            </a:r>
            <a:r>
              <a:rPr lang="en-US" sz="1400" dirty="0"/>
              <a:t>("2");</a:t>
            </a:r>
          </a:p>
          <a:p>
            <a:r>
              <a:rPr lang="en-US" sz="1400" dirty="0"/>
              <a:t>        </a:t>
            </a:r>
            <a:r>
              <a:rPr lang="en-US" sz="1400" dirty="0" err="1"/>
              <a:t>list.forEach</a:t>
            </a:r>
            <a:r>
              <a:rPr lang="en-US" sz="1400" dirty="0"/>
              <a:t>(</a:t>
            </a:r>
            <a:r>
              <a:rPr lang="en-US" sz="1400" dirty="0" err="1"/>
              <a:t>System.out</a:t>
            </a:r>
            <a:r>
              <a:rPr lang="en-US" sz="1400" dirty="0"/>
              <a:t>::print);</a:t>
            </a:r>
          </a:p>
          <a:p>
            <a:r>
              <a:rPr lang="en-US" sz="1400" dirty="0"/>
              <a:t>    }</a:t>
            </a:r>
          </a:p>
          <a:p>
            <a:r>
              <a:rPr lang="en-US" sz="1400" dirty="0"/>
              <a:t>}</a:t>
            </a:r>
          </a:p>
        </p:txBody>
      </p:sp>
      <p:sp>
        <p:nvSpPr>
          <p:cNvPr id="5" name="TextBox 4">
            <a:extLst>
              <a:ext uri="{FF2B5EF4-FFF2-40B4-BE49-F238E27FC236}">
                <a16:creationId xmlns:a16="http://schemas.microsoft.com/office/drawing/2014/main" id="{D625F32B-F5A6-4AE6-9D96-BB8B50CC3A19}"/>
              </a:ext>
            </a:extLst>
          </p:cNvPr>
          <p:cNvSpPr txBox="1"/>
          <p:nvPr/>
        </p:nvSpPr>
        <p:spPr>
          <a:xfrm>
            <a:off x="4267200" y="1995591"/>
            <a:ext cx="4953001" cy="1785104"/>
          </a:xfrm>
          <a:prstGeom prst="rect">
            <a:avLst/>
          </a:prstGeom>
          <a:noFill/>
        </p:spPr>
        <p:txBody>
          <a:bodyPr wrap="square" rtlCol="0">
            <a:spAutoFit/>
          </a:bodyPr>
          <a:lstStyle/>
          <a:p>
            <a:pPr lvl="1" algn="ctr">
              <a:spcBef>
                <a:spcPts val="1200"/>
              </a:spcBef>
            </a:pPr>
            <a:r>
              <a:rPr lang="en-US" sz="1400" dirty="0">
                <a:solidFill>
                  <a:schemeClr val="accent6"/>
                </a:solidFill>
              </a:rPr>
              <a:t>OPTIONS</a:t>
            </a:r>
          </a:p>
          <a:p>
            <a:pPr marL="342900" indent="-342900">
              <a:spcBef>
                <a:spcPts val="1200"/>
              </a:spcBef>
              <a:buAutoNum type="arabicParenR"/>
            </a:pPr>
            <a:r>
              <a:rPr lang="en-US" sz="1400" dirty="0"/>
              <a:t>12 is displayed on the console</a:t>
            </a:r>
          </a:p>
          <a:p>
            <a:pPr marL="342900" indent="-342900">
              <a:spcBef>
                <a:spcPts val="1200"/>
              </a:spcBef>
              <a:buAutoNum type="arabicParenR"/>
            </a:pPr>
            <a:r>
              <a:rPr lang="en-US" sz="1400" dirty="0"/>
              <a:t>Compilation Warnings</a:t>
            </a:r>
          </a:p>
          <a:p>
            <a:pPr marL="342900" indent="-342900">
              <a:spcBef>
                <a:spcPts val="1200"/>
              </a:spcBef>
              <a:buAutoNum type="arabicParenR"/>
            </a:pPr>
            <a:r>
              <a:rPr lang="en-US" sz="1400" dirty="0"/>
              <a:t>Run time Exception</a:t>
            </a:r>
          </a:p>
          <a:p>
            <a:pPr marL="342900" indent="-342900">
              <a:spcBef>
                <a:spcPts val="1200"/>
              </a:spcBef>
              <a:buAutoNum type="arabicParenR"/>
            </a:pPr>
            <a:r>
              <a:rPr lang="en-US" sz="1400" dirty="0"/>
              <a:t>Code compiles without any warnings or error</a:t>
            </a:r>
          </a:p>
        </p:txBody>
      </p:sp>
      <p:sp>
        <p:nvSpPr>
          <p:cNvPr id="9" name="Text Placeholder 1">
            <a:extLst>
              <a:ext uri="{FF2B5EF4-FFF2-40B4-BE49-F238E27FC236}">
                <a16:creationId xmlns:a16="http://schemas.microsoft.com/office/drawing/2014/main" id="{531A5261-51FA-450E-B8AE-E2B2501985B3}"/>
              </a:ext>
            </a:extLst>
          </p:cNvPr>
          <p:cNvSpPr>
            <a:spLocks noGrp="1"/>
          </p:cNvSpPr>
          <p:nvPr>
            <p:ph type="body" sz="quarter" idx="11"/>
          </p:nvPr>
        </p:nvSpPr>
        <p:spPr>
          <a:xfrm>
            <a:off x="226374" y="742890"/>
            <a:ext cx="8689027" cy="400110"/>
          </a:xfrm>
        </p:spPr>
        <p:txBody>
          <a:bodyPr/>
          <a:lstStyle/>
          <a:p>
            <a:r>
              <a:rPr lang="en-US" dirty="0"/>
              <a:t>What will be the result of compiling and executing Test class? – 2 Options</a:t>
            </a:r>
          </a:p>
        </p:txBody>
      </p:sp>
      <p:pic>
        <p:nvPicPr>
          <p:cNvPr id="6" name="Graphic 5" descr="Checkmark">
            <a:extLst>
              <a:ext uri="{FF2B5EF4-FFF2-40B4-BE49-F238E27FC236}">
                <a16:creationId xmlns:a16="http://schemas.microsoft.com/office/drawing/2014/main" id="{1249AE12-C188-45B5-94A2-6746DF84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0" y="2276753"/>
            <a:ext cx="388374" cy="495546"/>
          </a:xfrm>
          <a:prstGeom prst="rect">
            <a:avLst/>
          </a:prstGeom>
        </p:spPr>
      </p:pic>
      <p:pic>
        <p:nvPicPr>
          <p:cNvPr id="7" name="Graphic 6" descr="Checkmark">
            <a:extLst>
              <a:ext uri="{FF2B5EF4-FFF2-40B4-BE49-F238E27FC236}">
                <a16:creationId xmlns:a16="http://schemas.microsoft.com/office/drawing/2014/main" id="{92C5EFF7-0273-4EAF-860B-AF32684CA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7726" y="2683433"/>
            <a:ext cx="388374" cy="409420"/>
          </a:xfrm>
          <a:prstGeom prst="rect">
            <a:avLst/>
          </a:prstGeom>
        </p:spPr>
      </p:pic>
    </p:spTree>
    <p:extLst>
      <p:ext uri="{BB962C8B-B14F-4D97-AF65-F5344CB8AC3E}">
        <p14:creationId xmlns:p14="http://schemas.microsoft.com/office/powerpoint/2010/main" val="25565731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0" y="4227421"/>
            <a:ext cx="9144000" cy="1477328"/>
          </a:xfrm>
          <a:prstGeom prst="rect">
            <a:avLst/>
          </a:prstGeom>
          <a:solidFill>
            <a:schemeClr val="accent5"/>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800"/>
            <a:r>
              <a:rPr lang="ta-IN" altLang="en-US" sz="6600" dirty="0">
                <a:solidFill>
                  <a:srgbClr val="212121"/>
                </a:solidFill>
                <a:latin typeface="inherit"/>
                <a:cs typeface="Latha" panose="020B0604020202020204" pitchFamily="34" charset="0"/>
              </a:rPr>
              <a:t>நன்றி</a:t>
            </a:r>
            <a:endParaRPr lang="en-US" altLang="en-US" sz="6600" dirty="0"/>
          </a:p>
          <a:p>
            <a:pPr algn="ctr" defTabSz="685800"/>
            <a:r>
              <a:rPr lang="en-US" altLang="en-US" sz="3000" i="1" dirty="0" err="1">
                <a:solidFill>
                  <a:schemeClr val="bg2"/>
                </a:solidFill>
                <a:latin typeface="inherit"/>
                <a:cs typeface="Arial" panose="020B0604020202020204" pitchFamily="34" charset="0"/>
              </a:rPr>
              <a:t>Naṉṟi</a:t>
            </a:r>
            <a:endParaRPr lang="en-US" altLang="en-US" sz="3000" i="1" dirty="0">
              <a:solidFill>
                <a:schemeClr val="bg2"/>
              </a:solidFill>
              <a:latin typeface="inherit"/>
              <a:cs typeface="Arial" panose="020B0604020202020204" pitchFamily="34" charset="0"/>
            </a:endParaRPr>
          </a:p>
        </p:txBody>
      </p:sp>
      <p:sp>
        <p:nvSpPr>
          <p:cNvPr id="5" name="Rectangle 2"/>
          <p:cNvSpPr>
            <a:spLocks noChangeArrowheads="1"/>
          </p:cNvSpPr>
          <p:nvPr/>
        </p:nvSpPr>
        <p:spPr bwMode="auto">
          <a:xfrm>
            <a:off x="0" y="2578916"/>
            <a:ext cx="9144000" cy="1477328"/>
          </a:xfrm>
          <a:prstGeom prst="rect">
            <a:avLst/>
          </a:prstGeom>
          <a:solidFill>
            <a:schemeClr val="accent3"/>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800"/>
            <a:r>
              <a:rPr lang="hi-IN" altLang="en-US" sz="6600" dirty="0">
                <a:solidFill>
                  <a:srgbClr val="212121"/>
                </a:solidFill>
                <a:latin typeface="inherit"/>
                <a:cs typeface="Mangal" panose="02040503050203030202" pitchFamily="18" charset="0"/>
              </a:rPr>
              <a:t>धन्यवाद</a:t>
            </a:r>
            <a:endParaRPr lang="en-US" altLang="en-US" sz="6600" dirty="0"/>
          </a:p>
          <a:p>
            <a:pPr algn="ctr" defTabSz="685800"/>
            <a:r>
              <a:rPr lang="en-US" altLang="en-US" sz="3000" i="1" dirty="0" err="1">
                <a:solidFill>
                  <a:schemeClr val="bg2"/>
                </a:solidFill>
                <a:latin typeface="inherit"/>
                <a:cs typeface="Arial" panose="020B0604020202020204" pitchFamily="34" charset="0"/>
              </a:rPr>
              <a:t>dhanyavaad</a:t>
            </a:r>
            <a:endParaRPr lang="en-US" altLang="en-US" sz="3000" i="1" dirty="0">
              <a:solidFill>
                <a:schemeClr val="bg2"/>
              </a:solidFill>
            </a:endParaRPr>
          </a:p>
        </p:txBody>
      </p:sp>
      <p:sp>
        <p:nvSpPr>
          <p:cNvPr id="6" name="Rectangle 5"/>
          <p:cNvSpPr/>
          <p:nvPr/>
        </p:nvSpPr>
        <p:spPr>
          <a:xfrm>
            <a:off x="0" y="1109701"/>
            <a:ext cx="9144000" cy="1107996"/>
          </a:xfrm>
          <a:prstGeom prst="rect">
            <a:avLst/>
          </a:prstGeom>
          <a:solidFill>
            <a:schemeClr val="accent2"/>
          </a:solidFill>
        </p:spPr>
        <p:txBody>
          <a:bodyPr wrap="square" anchor="ctr">
            <a:spAutoFit/>
          </a:bodyPr>
          <a:lstStyle/>
          <a:p>
            <a:pPr algn="ctr"/>
            <a:r>
              <a:rPr lang="en-US" sz="6600" dirty="0">
                <a:solidFill>
                  <a:srgbClr val="212121"/>
                </a:solidFill>
                <a:latin typeface="inherit"/>
                <a:cs typeface="Mangal" panose="02040503050203030202" pitchFamily="18" charset="0"/>
              </a:rPr>
              <a:t>Thank You</a:t>
            </a:r>
          </a:p>
        </p:txBody>
      </p:sp>
    </p:spTree>
    <p:extLst>
      <p:ext uri="{BB962C8B-B14F-4D97-AF65-F5344CB8AC3E}">
        <p14:creationId xmlns:p14="http://schemas.microsoft.com/office/powerpoint/2010/main" val="3857373470"/>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51F01E-C37F-40F6-AE9F-ECD9148319B4}"/>
              </a:ext>
            </a:extLst>
          </p:cNvPr>
          <p:cNvSpPr>
            <a:spLocks noGrp="1"/>
          </p:cNvSpPr>
          <p:nvPr>
            <p:ph type="title"/>
          </p:nvPr>
        </p:nvSpPr>
        <p:spPr/>
        <p:txBody>
          <a:bodyPr/>
          <a:lstStyle/>
          <a:p>
            <a:r>
              <a:rPr lang="en-US" dirty="0"/>
              <a:t>Welcome – Java 8 Enthusiasts</a:t>
            </a:r>
          </a:p>
        </p:txBody>
      </p:sp>
      <p:sp>
        <p:nvSpPr>
          <p:cNvPr id="4" name="Text Placeholder 1">
            <a:extLst>
              <a:ext uri="{FF2B5EF4-FFF2-40B4-BE49-F238E27FC236}">
                <a16:creationId xmlns:a16="http://schemas.microsoft.com/office/drawing/2014/main" id="{B0AB3F2D-DA53-42B5-88B7-F872AC68329C}"/>
              </a:ext>
            </a:extLst>
          </p:cNvPr>
          <p:cNvSpPr txBox="1">
            <a:spLocks/>
          </p:cNvSpPr>
          <p:nvPr/>
        </p:nvSpPr>
        <p:spPr>
          <a:xfrm>
            <a:off x="2590800" y="914400"/>
            <a:ext cx="2819400" cy="253288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200"/>
              </a:spcBef>
              <a:buFont typeface="Arial" pitchFamily="34" charset="0"/>
              <a:buNone/>
              <a:defRPr lang="en-US" sz="1400" kern="120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t>class Player {    </a:t>
            </a:r>
          </a:p>
          <a:p>
            <a:r>
              <a:rPr lang="en-US" sz="1000" dirty="0"/>
              <a:t>  String name;</a:t>
            </a:r>
          </a:p>
          <a:p>
            <a:r>
              <a:rPr lang="en-US" sz="1000" dirty="0"/>
              <a:t>    int age;</a:t>
            </a:r>
          </a:p>
          <a:p>
            <a:r>
              <a:rPr lang="en-US" sz="1000" dirty="0"/>
              <a:t>     Player(String name, int age) {</a:t>
            </a:r>
          </a:p>
          <a:p>
            <a:r>
              <a:rPr lang="en-US" sz="1000" dirty="0"/>
              <a:t>        this.name = name;</a:t>
            </a:r>
          </a:p>
          <a:p>
            <a:r>
              <a:rPr lang="en-US" sz="1000" dirty="0"/>
              <a:t>        </a:t>
            </a:r>
            <a:r>
              <a:rPr lang="en-US" sz="1000" dirty="0" err="1"/>
              <a:t>this.age</a:t>
            </a:r>
            <a:r>
              <a:rPr lang="en-US" sz="1000" dirty="0"/>
              <a:t> = age;</a:t>
            </a:r>
          </a:p>
          <a:p>
            <a:r>
              <a:rPr lang="en-US" sz="1000" dirty="0"/>
              <a:t>    }</a:t>
            </a:r>
          </a:p>
          <a:p>
            <a:r>
              <a:rPr lang="en-US" sz="1000" dirty="0"/>
              <a:t>     public String </a:t>
            </a:r>
            <a:r>
              <a:rPr lang="en-US" sz="1000" dirty="0" err="1"/>
              <a:t>toString</a:t>
            </a:r>
            <a:r>
              <a:rPr lang="en-US" sz="1000" dirty="0"/>
              <a:t>() {</a:t>
            </a:r>
          </a:p>
          <a:p>
            <a:r>
              <a:rPr lang="en-US" sz="1000" dirty="0"/>
              <a:t>        return name + ", " + age;</a:t>
            </a:r>
          </a:p>
          <a:p>
            <a:r>
              <a:rPr lang="en-US" sz="1000" dirty="0"/>
              <a:t>    }</a:t>
            </a:r>
          </a:p>
          <a:p>
            <a:r>
              <a:rPr lang="en-US" sz="1000" dirty="0"/>
              <a:t>   public </a:t>
            </a:r>
            <a:r>
              <a:rPr lang="en-US" sz="1000" dirty="0" err="1"/>
              <a:t>boolean</a:t>
            </a:r>
            <a:r>
              <a:rPr lang="en-US" sz="1000" dirty="0"/>
              <a:t> equals(Player player) {</a:t>
            </a:r>
          </a:p>
          <a:p>
            <a:r>
              <a:rPr lang="en-US" sz="1000" dirty="0"/>
              <a:t>        if(player != null &amp;&amp; </a:t>
            </a:r>
            <a:r>
              <a:rPr lang="en-US" sz="1000" dirty="0" err="1"/>
              <a:t>this.name.equals</a:t>
            </a:r>
            <a:r>
              <a:rPr lang="en-US" sz="1000" dirty="0"/>
              <a:t>(player.name)  &amp;&amp; </a:t>
            </a:r>
            <a:r>
              <a:rPr lang="en-US" sz="1000" dirty="0" err="1"/>
              <a:t>this.age</a:t>
            </a:r>
            <a:r>
              <a:rPr lang="en-US" sz="1000" dirty="0"/>
              <a:t> == </a:t>
            </a:r>
            <a:r>
              <a:rPr lang="en-US" sz="1000" dirty="0" err="1"/>
              <a:t>player.age</a:t>
            </a:r>
            <a:r>
              <a:rPr lang="en-US" sz="1000" dirty="0"/>
              <a:t>) {</a:t>
            </a:r>
          </a:p>
          <a:p>
            <a:r>
              <a:rPr lang="en-US" sz="1000" dirty="0"/>
              <a:t>            return true;</a:t>
            </a:r>
          </a:p>
          <a:p>
            <a:r>
              <a:rPr lang="en-US" sz="1000" dirty="0"/>
              <a:t>        }</a:t>
            </a:r>
          </a:p>
          <a:p>
            <a:r>
              <a:rPr lang="en-US" sz="1000" dirty="0"/>
              <a:t>        return false;</a:t>
            </a:r>
          </a:p>
          <a:p>
            <a:r>
              <a:rPr lang="en-US" sz="1000" dirty="0"/>
              <a:t>    }}}}</a:t>
            </a:r>
          </a:p>
        </p:txBody>
      </p:sp>
      <p:sp>
        <p:nvSpPr>
          <p:cNvPr id="5" name="Text Placeholder 1">
            <a:extLst>
              <a:ext uri="{FF2B5EF4-FFF2-40B4-BE49-F238E27FC236}">
                <a16:creationId xmlns:a16="http://schemas.microsoft.com/office/drawing/2014/main" id="{525DA8DF-FAD5-456C-AC7E-774BA51A931D}"/>
              </a:ext>
            </a:extLst>
          </p:cNvPr>
          <p:cNvSpPr txBox="1">
            <a:spLocks/>
          </p:cNvSpPr>
          <p:nvPr/>
        </p:nvSpPr>
        <p:spPr>
          <a:xfrm>
            <a:off x="5552768" y="1371600"/>
            <a:ext cx="3283974" cy="2532888"/>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200"/>
              </a:spcBef>
              <a:buFont typeface="Arial" pitchFamily="34" charset="0"/>
              <a:buNone/>
              <a:defRPr lang="en-US" sz="1400" kern="1200">
                <a:solidFill>
                  <a:schemeClr val="bg2"/>
                </a:solidFill>
                <a:latin typeface="+mn-lt"/>
                <a:ea typeface="+mn-ea"/>
                <a:cs typeface="+mn-cs"/>
              </a:defRPr>
            </a:lvl1pPr>
            <a:lvl2pPr marL="344488" indent="-174625" algn="l" defTabSz="914400" rtl="0" eaLnBrk="1" latinLnBrk="0" hangingPunct="1">
              <a:lnSpc>
                <a:spcPct val="100000"/>
              </a:lnSpc>
              <a:spcBef>
                <a:spcPts val="600"/>
              </a:spcBef>
              <a:buClr>
                <a:schemeClr val="tx1"/>
              </a:buClr>
              <a:buFont typeface="Arial" panose="020B0604020202020204" pitchFamily="34" charset="0"/>
              <a:buChar char="–"/>
              <a:defRPr lang="en-US" sz="1400" kern="1200" dirty="0" smtClean="0">
                <a:solidFill>
                  <a:schemeClr val="bg2"/>
                </a:solidFill>
                <a:latin typeface="+mn-lt"/>
                <a:ea typeface="+mn-ea"/>
                <a:cs typeface="+mn-cs"/>
              </a:defRPr>
            </a:lvl2pPr>
            <a:lvl3pPr marL="514350" indent="-169863" algn="l" defTabSz="914400" rtl="0" eaLnBrk="1" latinLnBrk="0" hangingPunct="1">
              <a:lnSpc>
                <a:spcPct val="100000"/>
              </a:lnSpc>
              <a:spcBef>
                <a:spcPts val="600"/>
              </a:spcBef>
              <a:buFont typeface="Arial" panose="020B0604020202020204" pitchFamily="34" charset="0"/>
              <a:buChar char="&gt;"/>
              <a:defRPr lang="en-US" sz="1400" kern="1200" dirty="0" smtClean="0">
                <a:solidFill>
                  <a:schemeClr val="bg2"/>
                </a:solidFill>
                <a:latin typeface="+mn-lt"/>
                <a:ea typeface="+mn-ea"/>
                <a:cs typeface="+mn-cs"/>
              </a:defRPr>
            </a:lvl3pPr>
            <a:lvl4pPr marL="688975" indent="-174625" algn="l" defTabSz="914400" rtl="0" eaLnBrk="1" latinLnBrk="0" hangingPunct="1">
              <a:lnSpc>
                <a:spcPct val="100000"/>
              </a:lnSpc>
              <a:spcBef>
                <a:spcPts val="600"/>
              </a:spcBef>
              <a:buFont typeface="Wingdings" panose="05000000000000000000" pitchFamily="2" charset="2"/>
              <a:buChar char="§"/>
              <a:defRPr lang="en-US" sz="1400" kern="1200" dirty="0" smtClean="0">
                <a:solidFill>
                  <a:schemeClr val="bg2"/>
                </a:solidFill>
                <a:latin typeface="+mn-lt"/>
                <a:ea typeface="+mn-ea"/>
                <a:cs typeface="+mn-cs"/>
              </a:defRPr>
            </a:lvl4pPr>
            <a:lvl5pPr marL="914400" indent="-225425" algn="l" defTabSz="914400" rtl="0" eaLnBrk="1" latinLnBrk="0" hangingPunct="1">
              <a:lnSpc>
                <a:spcPct val="100000"/>
              </a:lnSpc>
              <a:spcBef>
                <a:spcPts val="600"/>
              </a:spcBef>
              <a:buFont typeface="Arial" panose="020B0604020202020204" pitchFamily="34" charset="0"/>
              <a:buChar char="•"/>
              <a:defRPr lang="en-US" sz="1400" kern="1200" dirty="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00" dirty="0"/>
              <a:t>public class Test {</a:t>
            </a:r>
          </a:p>
          <a:p>
            <a:r>
              <a:rPr lang="en-US" sz="1000" dirty="0"/>
              <a:t>    public static void main(String[] </a:t>
            </a:r>
            <a:r>
              <a:rPr lang="en-US" sz="1000" dirty="0" err="1"/>
              <a:t>args</a:t>
            </a:r>
            <a:r>
              <a:rPr lang="en-US" sz="1000" dirty="0"/>
              <a:t>) {</a:t>
            </a:r>
          </a:p>
          <a:p>
            <a:r>
              <a:rPr lang="en-US" sz="1000" dirty="0"/>
              <a:t>        Object p1 = new Player("Sachin", 44);</a:t>
            </a:r>
          </a:p>
          <a:p>
            <a:r>
              <a:rPr lang="en-US" sz="1000" dirty="0"/>
              <a:t>        Object p2 = new Player("Sachin", 44);</a:t>
            </a:r>
          </a:p>
          <a:p>
            <a:r>
              <a:rPr lang="en-US" sz="1000" dirty="0"/>
              <a:t>        </a:t>
            </a:r>
            <a:r>
              <a:rPr lang="en-US" sz="1000" dirty="0" err="1"/>
              <a:t>System.out.println</a:t>
            </a:r>
            <a:r>
              <a:rPr lang="en-US" sz="1000" dirty="0"/>
              <a:t>(p1.equals(p2));</a:t>
            </a:r>
          </a:p>
        </p:txBody>
      </p:sp>
    </p:spTree>
    <p:extLst>
      <p:ext uri="{BB962C8B-B14F-4D97-AF65-F5344CB8AC3E}">
        <p14:creationId xmlns:p14="http://schemas.microsoft.com/office/powerpoint/2010/main" val="386739662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4B0166-851A-4E58-A3C4-B886B811C814}"/>
              </a:ext>
            </a:extLst>
          </p:cNvPr>
          <p:cNvSpPr>
            <a:spLocks noGrp="1"/>
          </p:cNvSpPr>
          <p:nvPr>
            <p:ph type="body" sz="quarter" idx="11"/>
          </p:nvPr>
        </p:nvSpPr>
        <p:spPr/>
        <p:txBody>
          <a:bodyPr/>
          <a:lstStyle/>
          <a:p>
            <a:endParaRPr lang="en-US"/>
          </a:p>
        </p:txBody>
      </p:sp>
      <p:sp>
        <p:nvSpPr>
          <p:cNvPr id="22" name="Title 21">
            <a:extLst>
              <a:ext uri="{FF2B5EF4-FFF2-40B4-BE49-F238E27FC236}">
                <a16:creationId xmlns:a16="http://schemas.microsoft.com/office/drawing/2014/main" id="{9FBF9E1E-0736-44F8-AA6F-39A67AC6763B}"/>
              </a:ext>
            </a:extLst>
          </p:cNvPr>
          <p:cNvSpPr>
            <a:spLocks noGrp="1"/>
          </p:cNvSpPr>
          <p:nvPr>
            <p:ph type="title"/>
          </p:nvPr>
        </p:nvSpPr>
        <p:spPr/>
        <p:txBody>
          <a:bodyPr/>
          <a:lstStyle/>
          <a:p>
            <a:r>
              <a:rPr lang="en-US" dirty="0"/>
              <a:t>Collections</a:t>
            </a:r>
          </a:p>
        </p:txBody>
      </p:sp>
    </p:spTree>
    <p:extLst>
      <p:ext uri="{BB962C8B-B14F-4D97-AF65-F5344CB8AC3E}">
        <p14:creationId xmlns:p14="http://schemas.microsoft.com/office/powerpoint/2010/main" val="910707109"/>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70E058-C4CD-4CEB-9736-00867DE11741}"/>
              </a:ext>
            </a:extLst>
          </p:cNvPr>
          <p:cNvSpPr>
            <a:spLocks noGrp="1"/>
          </p:cNvSpPr>
          <p:nvPr>
            <p:ph type="body" sz="quarter" idx="11"/>
          </p:nvPr>
        </p:nvSpPr>
        <p:spPr>
          <a:xfrm>
            <a:off x="226374" y="1059478"/>
            <a:ext cx="8689027" cy="400110"/>
          </a:xfrm>
        </p:spPr>
        <p:txBody>
          <a:bodyPr/>
          <a:lstStyle/>
          <a:p>
            <a:r>
              <a:rPr lang="en-US" dirty="0"/>
              <a:t>Four flavors – List, Set, Map &amp; Queue</a:t>
            </a:r>
          </a:p>
        </p:txBody>
      </p:sp>
      <p:sp>
        <p:nvSpPr>
          <p:cNvPr id="3" name="Title 2">
            <a:extLst>
              <a:ext uri="{FF2B5EF4-FFF2-40B4-BE49-F238E27FC236}">
                <a16:creationId xmlns:a16="http://schemas.microsoft.com/office/drawing/2014/main" id="{4C1E1FA9-01E5-4C33-BCF9-B2FA28F91880}"/>
              </a:ext>
            </a:extLst>
          </p:cNvPr>
          <p:cNvSpPr>
            <a:spLocks noGrp="1"/>
          </p:cNvSpPr>
          <p:nvPr>
            <p:ph type="title"/>
          </p:nvPr>
        </p:nvSpPr>
        <p:spPr/>
        <p:txBody>
          <a:bodyPr/>
          <a:lstStyle/>
          <a:p>
            <a:r>
              <a:rPr lang="en-US" dirty="0"/>
              <a:t>Collections</a:t>
            </a:r>
          </a:p>
        </p:txBody>
      </p:sp>
      <p:pic>
        <p:nvPicPr>
          <p:cNvPr id="9218" name="Picture 2" descr="Images">
            <a:extLst>
              <a:ext uri="{FF2B5EF4-FFF2-40B4-BE49-F238E27FC236}">
                <a16:creationId xmlns:a16="http://schemas.microsoft.com/office/drawing/2014/main" id="{049F4481-ED6D-4F1C-8BC3-1373AD23A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600199"/>
            <a:ext cx="6177492" cy="470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142677"/>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70E058-C4CD-4CEB-9736-00867DE11741}"/>
              </a:ext>
            </a:extLst>
          </p:cNvPr>
          <p:cNvSpPr>
            <a:spLocks noGrp="1"/>
          </p:cNvSpPr>
          <p:nvPr>
            <p:ph type="body" sz="quarter" idx="11"/>
          </p:nvPr>
        </p:nvSpPr>
        <p:spPr>
          <a:xfrm>
            <a:off x="226374" y="1059478"/>
            <a:ext cx="8689027" cy="400110"/>
          </a:xfrm>
        </p:spPr>
        <p:txBody>
          <a:bodyPr/>
          <a:lstStyle/>
          <a:p>
            <a:r>
              <a:rPr lang="en-US" dirty="0"/>
              <a:t>Feature of Concrete Collection classes</a:t>
            </a:r>
          </a:p>
        </p:txBody>
      </p:sp>
      <p:sp>
        <p:nvSpPr>
          <p:cNvPr id="3" name="Title 2">
            <a:extLst>
              <a:ext uri="{FF2B5EF4-FFF2-40B4-BE49-F238E27FC236}">
                <a16:creationId xmlns:a16="http://schemas.microsoft.com/office/drawing/2014/main" id="{4C1E1FA9-01E5-4C33-BCF9-B2FA28F91880}"/>
              </a:ext>
            </a:extLst>
          </p:cNvPr>
          <p:cNvSpPr>
            <a:spLocks noGrp="1"/>
          </p:cNvSpPr>
          <p:nvPr>
            <p:ph type="title"/>
          </p:nvPr>
        </p:nvSpPr>
        <p:spPr/>
        <p:txBody>
          <a:bodyPr/>
          <a:lstStyle/>
          <a:p>
            <a:r>
              <a:rPr lang="en-US" dirty="0"/>
              <a:t>Collections</a:t>
            </a:r>
          </a:p>
        </p:txBody>
      </p:sp>
      <p:pic>
        <p:nvPicPr>
          <p:cNvPr id="9220" name="Picture 4" descr="Images">
            <a:extLst>
              <a:ext uri="{FF2B5EF4-FFF2-40B4-BE49-F238E27FC236}">
                <a16:creationId xmlns:a16="http://schemas.microsoft.com/office/drawing/2014/main" id="{E37FE46C-46C3-4F47-8D2A-DE7325FAE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6" y="1611957"/>
            <a:ext cx="858202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195844"/>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7C4B0166-851A-4E58-A3C4-B886B811C814}"/>
              </a:ext>
            </a:extLst>
          </p:cNvPr>
          <p:cNvSpPr>
            <a:spLocks noGrp="1"/>
          </p:cNvSpPr>
          <p:nvPr>
            <p:ph type="body" sz="quarter" idx="11"/>
          </p:nvPr>
        </p:nvSpPr>
        <p:spPr/>
        <p:txBody>
          <a:bodyPr/>
          <a:lstStyle/>
          <a:p>
            <a:endParaRPr lang="en-US"/>
          </a:p>
        </p:txBody>
      </p:sp>
      <p:sp>
        <p:nvSpPr>
          <p:cNvPr id="22" name="Title 21">
            <a:extLst>
              <a:ext uri="{FF2B5EF4-FFF2-40B4-BE49-F238E27FC236}">
                <a16:creationId xmlns:a16="http://schemas.microsoft.com/office/drawing/2014/main" id="{9FBF9E1E-0736-44F8-AA6F-39A67AC6763B}"/>
              </a:ext>
            </a:extLst>
          </p:cNvPr>
          <p:cNvSpPr>
            <a:spLocks noGrp="1"/>
          </p:cNvSpPr>
          <p:nvPr>
            <p:ph type="title"/>
          </p:nvPr>
        </p:nvSpPr>
        <p:spPr/>
        <p:txBody>
          <a:bodyPr/>
          <a:lstStyle/>
          <a:p>
            <a:r>
              <a:rPr lang="en-US" dirty="0"/>
              <a:t>Lambda Expressions</a:t>
            </a:r>
          </a:p>
        </p:txBody>
      </p:sp>
    </p:spTree>
    <p:extLst>
      <p:ext uri="{BB962C8B-B14F-4D97-AF65-F5344CB8AC3E}">
        <p14:creationId xmlns:p14="http://schemas.microsoft.com/office/powerpoint/2010/main" val="1074365130"/>
      </p:ext>
    </p:extLst>
  </p:cSld>
  <p:clrMapOvr>
    <a:masterClrMapping/>
  </p:clrMapOvr>
  <p:transition>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70E058-C4CD-4CEB-9736-00867DE11741}"/>
              </a:ext>
            </a:extLst>
          </p:cNvPr>
          <p:cNvSpPr>
            <a:spLocks noGrp="1"/>
          </p:cNvSpPr>
          <p:nvPr>
            <p:ph type="body" sz="quarter" idx="11"/>
          </p:nvPr>
        </p:nvSpPr>
        <p:spPr>
          <a:xfrm>
            <a:off x="76200" y="1066800"/>
            <a:ext cx="8689027" cy="400110"/>
          </a:xfrm>
        </p:spPr>
        <p:txBody>
          <a:bodyPr/>
          <a:lstStyle/>
          <a:p>
            <a:r>
              <a:rPr lang="en-US" dirty="0"/>
              <a:t>Create Lambda Expressions</a:t>
            </a:r>
          </a:p>
        </p:txBody>
      </p:sp>
      <p:sp>
        <p:nvSpPr>
          <p:cNvPr id="3" name="Title 2">
            <a:extLst>
              <a:ext uri="{FF2B5EF4-FFF2-40B4-BE49-F238E27FC236}">
                <a16:creationId xmlns:a16="http://schemas.microsoft.com/office/drawing/2014/main" id="{4C1E1FA9-01E5-4C33-BCF9-B2FA28F91880}"/>
              </a:ext>
            </a:extLst>
          </p:cNvPr>
          <p:cNvSpPr>
            <a:spLocks noGrp="1"/>
          </p:cNvSpPr>
          <p:nvPr>
            <p:ph type="title"/>
          </p:nvPr>
        </p:nvSpPr>
        <p:spPr/>
        <p:txBody>
          <a:bodyPr/>
          <a:lstStyle/>
          <a:p>
            <a:r>
              <a:rPr lang="en-US" dirty="0"/>
              <a:t>Lambda Expressions</a:t>
            </a:r>
          </a:p>
        </p:txBody>
      </p:sp>
      <p:sp>
        <p:nvSpPr>
          <p:cNvPr id="4" name="TextBox 3">
            <a:extLst>
              <a:ext uri="{FF2B5EF4-FFF2-40B4-BE49-F238E27FC236}">
                <a16:creationId xmlns:a16="http://schemas.microsoft.com/office/drawing/2014/main" id="{47E94C94-1903-4D63-B3D9-0D5612D667A3}"/>
              </a:ext>
            </a:extLst>
          </p:cNvPr>
          <p:cNvSpPr txBox="1"/>
          <p:nvPr/>
        </p:nvSpPr>
        <p:spPr>
          <a:xfrm>
            <a:off x="76200" y="1524000"/>
            <a:ext cx="9471247" cy="369332"/>
          </a:xfrm>
          <a:prstGeom prst="rect">
            <a:avLst/>
          </a:prstGeom>
          <a:noFill/>
        </p:spPr>
        <p:txBody>
          <a:bodyPr wrap="none" rtlCol="0">
            <a:spAutoFit/>
          </a:bodyPr>
          <a:lstStyle/>
          <a:p>
            <a:pPr>
              <a:spcBef>
                <a:spcPts val="1200"/>
              </a:spcBef>
            </a:pPr>
            <a:r>
              <a:rPr lang="en-US" dirty="0">
                <a:solidFill>
                  <a:srgbClr val="000000"/>
                </a:solidFill>
              </a:rPr>
              <a:t>Imagine you’ve got a super simple </a:t>
            </a:r>
            <a:r>
              <a:rPr lang="en-US" sz="1600" dirty="0">
                <a:solidFill>
                  <a:srgbClr val="000000"/>
                </a:solidFill>
              </a:rPr>
              <a:t>interface</a:t>
            </a:r>
            <a:r>
              <a:rPr lang="en-US" dirty="0">
                <a:solidFill>
                  <a:srgbClr val="000000"/>
                </a:solidFill>
              </a:rPr>
              <a:t>, </a:t>
            </a:r>
            <a:r>
              <a:rPr lang="en-US" dirty="0" err="1">
                <a:solidFill>
                  <a:srgbClr val="000000"/>
                </a:solidFill>
              </a:rPr>
              <a:t>DogQuerier</a:t>
            </a:r>
            <a:r>
              <a:rPr lang="en-US" dirty="0">
                <a:solidFill>
                  <a:srgbClr val="000000"/>
                </a:solidFill>
              </a:rPr>
              <a:t>, with one abstract method, test()</a:t>
            </a:r>
          </a:p>
        </p:txBody>
      </p:sp>
      <p:pic>
        <p:nvPicPr>
          <p:cNvPr id="6146" name="Picture 2" descr="images">
            <a:extLst>
              <a:ext uri="{FF2B5EF4-FFF2-40B4-BE49-F238E27FC236}">
                <a16:creationId xmlns:a16="http://schemas.microsoft.com/office/drawing/2014/main" id="{8A4BA490-734B-4FA9-B142-D63256E0B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74" y="1977553"/>
            <a:ext cx="2619375" cy="523875"/>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images">
            <a:extLst>
              <a:ext uri="{FF2B5EF4-FFF2-40B4-BE49-F238E27FC236}">
                <a16:creationId xmlns:a16="http://schemas.microsoft.com/office/drawing/2014/main" id="{0AC3D9B0-47AC-4B93-94CE-85C5EE401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74" y="3079194"/>
            <a:ext cx="4953000" cy="52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EA859EE-B892-4D1F-B921-A02242E98FDF}"/>
              </a:ext>
            </a:extLst>
          </p:cNvPr>
          <p:cNvSpPr txBox="1"/>
          <p:nvPr/>
        </p:nvSpPr>
        <p:spPr>
          <a:xfrm>
            <a:off x="76200" y="2667000"/>
            <a:ext cx="8909490" cy="369332"/>
          </a:xfrm>
          <a:prstGeom prst="rect">
            <a:avLst/>
          </a:prstGeom>
          <a:noFill/>
        </p:spPr>
        <p:txBody>
          <a:bodyPr wrap="none" rtlCol="0">
            <a:spAutoFit/>
          </a:bodyPr>
          <a:lstStyle/>
          <a:p>
            <a:pPr>
              <a:spcBef>
                <a:spcPts val="1200"/>
              </a:spcBef>
            </a:pPr>
            <a:r>
              <a:rPr lang="en-US" dirty="0">
                <a:solidFill>
                  <a:srgbClr val="000000"/>
                </a:solidFill>
              </a:rPr>
              <a:t>You can use inner class to define an instance of a class that implements this interface</a:t>
            </a:r>
          </a:p>
        </p:txBody>
      </p:sp>
      <p:sp>
        <p:nvSpPr>
          <p:cNvPr id="9" name="TextBox 8">
            <a:extLst>
              <a:ext uri="{FF2B5EF4-FFF2-40B4-BE49-F238E27FC236}">
                <a16:creationId xmlns:a16="http://schemas.microsoft.com/office/drawing/2014/main" id="{95D9CBBD-AB8A-4345-85AA-B87EACF3B19E}"/>
              </a:ext>
            </a:extLst>
          </p:cNvPr>
          <p:cNvSpPr txBox="1"/>
          <p:nvPr/>
        </p:nvSpPr>
        <p:spPr>
          <a:xfrm>
            <a:off x="82110" y="3745468"/>
            <a:ext cx="6400150" cy="369332"/>
          </a:xfrm>
          <a:prstGeom prst="rect">
            <a:avLst/>
          </a:prstGeom>
          <a:noFill/>
        </p:spPr>
        <p:txBody>
          <a:bodyPr wrap="none" rtlCol="0">
            <a:spAutoFit/>
          </a:bodyPr>
          <a:lstStyle/>
          <a:p>
            <a:pPr>
              <a:spcBef>
                <a:spcPts val="1200"/>
              </a:spcBef>
            </a:pPr>
            <a:r>
              <a:rPr lang="en-US" dirty="0">
                <a:solidFill>
                  <a:srgbClr val="000000"/>
                </a:solidFill>
              </a:rPr>
              <a:t>We can use lambda expressions to make code more concise</a:t>
            </a:r>
          </a:p>
        </p:txBody>
      </p:sp>
      <p:pic>
        <p:nvPicPr>
          <p:cNvPr id="6151" name="Picture 7" descr="images">
            <a:extLst>
              <a:ext uri="{FF2B5EF4-FFF2-40B4-BE49-F238E27FC236}">
                <a16:creationId xmlns:a16="http://schemas.microsoft.com/office/drawing/2014/main" id="{A8C217D7-6E66-4793-BDF0-C84A37E52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374" y="4419600"/>
            <a:ext cx="5200650" cy="12382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images">
            <a:extLst>
              <a:ext uri="{FF2B5EF4-FFF2-40B4-BE49-F238E27FC236}">
                <a16:creationId xmlns:a16="http://schemas.microsoft.com/office/drawing/2014/main" id="{0832018E-ECEE-4C40-954E-5E303FF498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374" y="4169331"/>
            <a:ext cx="33432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images">
            <a:extLst>
              <a:ext uri="{FF2B5EF4-FFF2-40B4-BE49-F238E27FC236}">
                <a16:creationId xmlns:a16="http://schemas.microsoft.com/office/drawing/2014/main" id="{AB88F3F8-45DD-4105-9237-0093438199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5334000"/>
            <a:ext cx="4007337" cy="9448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EB0B5B1-D2C9-464F-A8CB-4AE2D651F2BA}"/>
              </a:ext>
            </a:extLst>
          </p:cNvPr>
          <p:cNvSpPr txBox="1"/>
          <p:nvPr/>
        </p:nvSpPr>
        <p:spPr>
          <a:xfrm>
            <a:off x="76851" y="4643735"/>
            <a:ext cx="8908840" cy="461665"/>
          </a:xfrm>
          <a:prstGeom prst="rect">
            <a:avLst/>
          </a:prstGeom>
          <a:noFill/>
        </p:spPr>
        <p:txBody>
          <a:bodyPr wrap="square" rtlCol="0">
            <a:spAutoFit/>
          </a:bodyPr>
          <a:lstStyle/>
          <a:p>
            <a:pPr>
              <a:spcBef>
                <a:spcPts val="1200"/>
              </a:spcBef>
            </a:pPr>
            <a:r>
              <a:rPr lang="en-US" sz="1200" i="1" dirty="0">
                <a:solidFill>
                  <a:schemeClr val="accent4"/>
                </a:solidFill>
              </a:rPr>
              <a:t>To make the lambda expression, we copy the parameter of the test() method from the inner class, then write an arrow, and then copy the expression in the body of the test method, leaving out the return and the semicolon:</a:t>
            </a:r>
          </a:p>
        </p:txBody>
      </p:sp>
      <p:sp>
        <p:nvSpPr>
          <p:cNvPr id="14" name="TextBox 13">
            <a:extLst>
              <a:ext uri="{FF2B5EF4-FFF2-40B4-BE49-F238E27FC236}">
                <a16:creationId xmlns:a16="http://schemas.microsoft.com/office/drawing/2014/main" id="{DD1D91C6-467F-4527-8ED5-54C845B693CB}"/>
              </a:ext>
            </a:extLst>
          </p:cNvPr>
          <p:cNvSpPr txBox="1"/>
          <p:nvPr/>
        </p:nvSpPr>
        <p:spPr>
          <a:xfrm>
            <a:off x="0" y="5689163"/>
            <a:ext cx="2098464" cy="461665"/>
          </a:xfrm>
          <a:prstGeom prst="rect">
            <a:avLst/>
          </a:prstGeom>
          <a:noFill/>
        </p:spPr>
        <p:txBody>
          <a:bodyPr wrap="square" rtlCol="0">
            <a:spAutoFit/>
          </a:bodyPr>
          <a:lstStyle/>
          <a:p>
            <a:pPr>
              <a:spcBef>
                <a:spcPts val="1200"/>
              </a:spcBef>
            </a:pPr>
            <a:r>
              <a:rPr lang="en-US" sz="1200" i="1" dirty="0">
                <a:solidFill>
                  <a:schemeClr val="accent4"/>
                </a:solidFill>
              </a:rPr>
              <a:t>The type of the lambda expression is </a:t>
            </a:r>
            <a:r>
              <a:rPr lang="en-US" sz="1200" i="1" dirty="0" err="1">
                <a:solidFill>
                  <a:schemeClr val="accent4"/>
                </a:solidFill>
              </a:rPr>
              <a:t>DogQuerier</a:t>
            </a:r>
            <a:r>
              <a:rPr lang="en-US" sz="1200" i="1" dirty="0">
                <a:solidFill>
                  <a:schemeClr val="accent4"/>
                </a:solidFill>
              </a:rPr>
              <a:t>.</a:t>
            </a:r>
          </a:p>
        </p:txBody>
      </p:sp>
      <p:pic>
        <p:nvPicPr>
          <p:cNvPr id="7170" name="Picture 2" descr="images">
            <a:extLst>
              <a:ext uri="{FF2B5EF4-FFF2-40B4-BE49-F238E27FC236}">
                <a16:creationId xmlns:a16="http://schemas.microsoft.com/office/drawing/2014/main" id="{3AF9D702-ADE8-4D70-B6D7-B91CE83386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17083" y="5689163"/>
            <a:ext cx="4229100" cy="6858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C6090E-845E-404D-9814-215921CA58A7}"/>
              </a:ext>
            </a:extLst>
          </p:cNvPr>
          <p:cNvSpPr txBox="1"/>
          <p:nvPr/>
        </p:nvSpPr>
        <p:spPr>
          <a:xfrm>
            <a:off x="4953000" y="5317479"/>
            <a:ext cx="3202625" cy="276999"/>
          </a:xfrm>
          <a:prstGeom prst="rect">
            <a:avLst/>
          </a:prstGeom>
          <a:noFill/>
        </p:spPr>
        <p:txBody>
          <a:bodyPr wrap="square" rtlCol="0">
            <a:spAutoFit/>
          </a:bodyPr>
          <a:lstStyle/>
          <a:p>
            <a:pPr>
              <a:spcBef>
                <a:spcPts val="1200"/>
              </a:spcBef>
            </a:pPr>
            <a:r>
              <a:rPr lang="en-US" sz="1200" i="1" dirty="0">
                <a:solidFill>
                  <a:schemeClr val="accent4"/>
                </a:solidFill>
              </a:rPr>
              <a:t>Valid lambda expression of </a:t>
            </a:r>
            <a:r>
              <a:rPr lang="en-US" sz="1200" i="1" dirty="0" err="1">
                <a:solidFill>
                  <a:schemeClr val="accent4"/>
                </a:solidFill>
              </a:rPr>
              <a:t>DogQuerier</a:t>
            </a:r>
            <a:r>
              <a:rPr lang="en-US" sz="1200" i="1" dirty="0">
                <a:solidFill>
                  <a:schemeClr val="accent4"/>
                </a:solidFill>
              </a:rPr>
              <a:t>.</a:t>
            </a:r>
          </a:p>
        </p:txBody>
      </p:sp>
      <p:pic>
        <p:nvPicPr>
          <p:cNvPr id="5" name="Picture 4">
            <a:extLst>
              <a:ext uri="{FF2B5EF4-FFF2-40B4-BE49-F238E27FC236}">
                <a16:creationId xmlns:a16="http://schemas.microsoft.com/office/drawing/2014/main" id="{5D987A81-8BBA-41AB-B762-16B1A302F1CC}"/>
              </a:ext>
            </a:extLst>
          </p:cNvPr>
          <p:cNvPicPr>
            <a:picLocks noChangeAspect="1"/>
          </p:cNvPicPr>
          <p:nvPr/>
        </p:nvPicPr>
        <p:blipFill>
          <a:blip r:embed="rId9"/>
          <a:stretch>
            <a:fillRect/>
          </a:stretch>
        </p:blipFill>
        <p:spPr>
          <a:xfrm>
            <a:off x="3733800" y="4161354"/>
            <a:ext cx="3038475" cy="190500"/>
          </a:xfrm>
          <a:prstGeom prst="rect">
            <a:avLst/>
          </a:prstGeom>
        </p:spPr>
      </p:pic>
    </p:spTree>
    <p:extLst>
      <p:ext uri="{BB962C8B-B14F-4D97-AF65-F5344CB8AC3E}">
        <p14:creationId xmlns:p14="http://schemas.microsoft.com/office/powerpoint/2010/main" val="191826937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3"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2.xml><?xml version="1.0" encoding="utf-8"?>
<p:tagLst xmlns:a="http://schemas.openxmlformats.org/drawingml/2006/main" xmlns:r="http://schemas.openxmlformats.org/officeDocument/2006/relationships" xmlns:p="http://schemas.openxmlformats.org/presentationml/2006/main">
  <p:tag name="SMARTLOCKSHAPE" val="Yes"/>
  <p:tag name="SMARTWRITE" val="{$SmartDividertext} {$SmartDividernumber} – {$Smart Divider title}"/>
  <p:tag name="SMARTISVISIBLE" val="{$SmartDividernumber} !="/>
  <p:tag name="SMARTOBJECT" val="Section Header v.2"/>
</p:tagLst>
</file>

<file path=ppt/tags/tag3.xml><?xml version="1.0" encoding="utf-8"?>
<p:tagLst xmlns:a="http://schemas.openxmlformats.org/drawingml/2006/main" xmlns:r="http://schemas.openxmlformats.org/officeDocument/2006/relationships" xmlns:p="http://schemas.openxmlformats.org/presentationml/2006/main">
  <p:tag name="SMARTWRITE" val="{!Today} {!FilePath}"/>
  <p:tag name="SMARTISVISIBLE" val="{@Show Date FilePath} = Yes"/>
  <p:tag name="SMARTLOCKSHAPE" val="Yes"/>
</p:tagLst>
</file>

<file path=ppt/tags/tag4.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5.xml><?xml version="1.0" encoding="utf-8"?>
<p:tagLst xmlns:a="http://schemas.openxmlformats.org/drawingml/2006/main" xmlns:r="http://schemas.openxmlformats.org/officeDocument/2006/relationships" xmlns:p="http://schemas.openxmlformats.org/presentationml/2006/main">
  <p:tag name="SMARTLOCKSHAPE" val="Yes"/>
  <p:tag name="SMARTWRITE" val="{$SmartDividertext} {$SmartDividernumber} – {$Smart Divider title}"/>
  <p:tag name="SMARTISVISIBLE" val="{$SmartDividernumber} !="/>
  <p:tag name="SMARTOBJECT" val="Section Header v.2"/>
</p:tagLst>
</file>

<file path=ppt/tags/tag6.xml><?xml version="1.0" encoding="utf-8"?>
<p:tagLst xmlns:a="http://schemas.openxmlformats.org/drawingml/2006/main" xmlns:r="http://schemas.openxmlformats.org/officeDocument/2006/relationships" xmlns:p="http://schemas.openxmlformats.org/presentationml/2006/main">
  <p:tag name="SMARTWRITE" val="{!Today} {!FilePath}"/>
  <p:tag name="SMARTISVISIBLE" val="{@Show Date FilePath} = Yes"/>
  <p:tag name="SMARTLOCKSHAPE" val="Yes"/>
</p:tagLst>
</file>

<file path=ppt/theme/theme1.xml><?xml version="1.0" encoding="utf-8"?>
<a:theme xmlns:a="http://schemas.openxmlformats.org/drawingml/2006/main" name="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2.xml><?xml version="1.0" encoding="utf-8"?>
<a:theme xmlns:a="http://schemas.openxmlformats.org/drawingml/2006/main" name="1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3.xml><?xml version="1.0" encoding="utf-8"?>
<a:theme xmlns:a="http://schemas.openxmlformats.org/drawingml/2006/main" name="2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4.xml><?xml version="1.0" encoding="utf-8"?>
<a:theme xmlns:a="http://schemas.openxmlformats.org/drawingml/2006/main" name="3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5.xml><?xml version="1.0" encoding="utf-8"?>
<a:theme xmlns:a="http://schemas.openxmlformats.org/drawingml/2006/main" name="1_BNYM Light">
  <a:themeElements>
    <a:clrScheme name="BNYM 2015 branding">
      <a:dk1>
        <a:srgbClr val="000000"/>
      </a:dk1>
      <a:lt1>
        <a:srgbClr val="FFFFFF"/>
      </a:lt1>
      <a:dk2>
        <a:srgbClr val="4B4B4B"/>
      </a:dk2>
      <a:lt2>
        <a:srgbClr val="A7A9AC"/>
      </a:lt2>
      <a:accent1>
        <a:srgbClr val="A29060"/>
      </a:accent1>
      <a:accent2>
        <a:srgbClr val="F4BD0C"/>
      </a:accent2>
      <a:accent3>
        <a:srgbClr val="24AFE5"/>
      </a:accent3>
      <a:accent4>
        <a:srgbClr val="43B049"/>
      </a:accent4>
      <a:accent5>
        <a:srgbClr val="215AA9"/>
      </a:accent5>
      <a:accent6>
        <a:srgbClr val="008C95"/>
      </a:accent6>
      <a:hlink>
        <a:srgbClr val="68D2DF"/>
      </a:hlink>
      <a:folHlink>
        <a:srgbClr val="CFDD2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0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nSpc>
            <a:spcPct val="90000"/>
          </a:lnSpc>
          <a:defRPr dirty="0" err="1" smtClean="0">
            <a:solidFill>
              <a:schemeClr val="bg2"/>
            </a:solidFill>
          </a:defRPr>
        </a:defPPr>
      </a:lstStyle>
    </a:txDef>
  </a:objectDefaults>
  <a:extraClrSchemeLst/>
</a:theme>
</file>

<file path=ppt/theme/theme6.xml><?xml version="1.0" encoding="utf-8"?>
<a:theme xmlns:a="http://schemas.openxmlformats.org/drawingml/2006/main" name="4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7.xml><?xml version="1.0" encoding="utf-8"?>
<a:theme xmlns:a="http://schemas.openxmlformats.org/drawingml/2006/main" name="5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8.xml><?xml version="1.0" encoding="utf-8"?>
<a:theme xmlns:a="http://schemas.openxmlformats.org/drawingml/2006/main" name="6_Arrow">
  <a:themeElements>
    <a:clrScheme name="BNYM 2017">
      <a:dk1>
        <a:srgbClr val="4B4B4B"/>
      </a:dk1>
      <a:lt1>
        <a:srgbClr val="FFFFFF"/>
      </a:lt1>
      <a:dk2>
        <a:srgbClr val="008C95"/>
      </a:dk2>
      <a:lt2>
        <a:srgbClr val="000000"/>
      </a:lt2>
      <a:accent1>
        <a:srgbClr val="A29060"/>
      </a:accent1>
      <a:accent2>
        <a:srgbClr val="A7A9AC"/>
      </a:accent2>
      <a:accent3>
        <a:srgbClr val="F4BD0C"/>
      </a:accent3>
      <a:accent4>
        <a:srgbClr val="215AA9"/>
      </a:accent4>
      <a:accent5>
        <a:srgbClr val="24AFE5"/>
      </a:accent5>
      <a:accent6>
        <a:srgbClr val="43B049"/>
      </a:accent6>
      <a:hlink>
        <a:srgbClr val="215AA9"/>
      </a:hlink>
      <a:folHlink>
        <a:srgbClr val="43B04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7A8AC"/>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b="1"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166688" indent="-166688">
          <a:spcBef>
            <a:spcPts val="1200"/>
          </a:spcBef>
          <a:buFont typeface="Arial" pitchFamily="34" charset="0"/>
          <a:buChar char="•"/>
          <a:defRPr dirty="0">
            <a:solidFill>
              <a:srgbClr val="000000"/>
            </a:soli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7426</TotalTime>
  <Words>5485</Words>
  <Application>Microsoft Office PowerPoint</Application>
  <PresentationFormat>On-screen Show (4:3)</PresentationFormat>
  <Paragraphs>645</Paragraphs>
  <Slides>38</Slides>
  <Notes>18</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38</vt:i4>
      </vt:variant>
    </vt:vector>
  </HeadingPairs>
  <TitlesOfParts>
    <vt:vector size="58" baseType="lpstr">
      <vt:lpstr>Arial</vt:lpstr>
      <vt:lpstr>Arial Narrow</vt:lpstr>
      <vt:lpstr>Calibri</vt:lpstr>
      <vt:lpstr>Cambria Math</vt:lpstr>
      <vt:lpstr>Droid Sans Mono</vt:lpstr>
      <vt:lpstr>Georgia</vt:lpstr>
      <vt:lpstr>inherit</vt:lpstr>
      <vt:lpstr>Latha</vt:lpstr>
      <vt:lpstr>Mangal</vt:lpstr>
      <vt:lpstr>Symbol</vt:lpstr>
      <vt:lpstr>Times New Roman</vt:lpstr>
      <vt:lpstr>Wingdings</vt:lpstr>
      <vt:lpstr>Arrow</vt:lpstr>
      <vt:lpstr>1_Arrow</vt:lpstr>
      <vt:lpstr>2_Arrow</vt:lpstr>
      <vt:lpstr>3_Arrow</vt:lpstr>
      <vt:lpstr>1_BNYM Light</vt:lpstr>
      <vt:lpstr>4_Arrow</vt:lpstr>
      <vt:lpstr>5_Arrow</vt:lpstr>
      <vt:lpstr>6_Arrow</vt:lpstr>
      <vt:lpstr>ASTechNerd - Java 8   (Collections, Lambda Expressions &amp; Streams)  </vt:lpstr>
      <vt:lpstr>PowerPoint Presentation</vt:lpstr>
      <vt:lpstr>Welcome – Java 8 Enthusiasts</vt:lpstr>
      <vt:lpstr>Welcome – Java 8 Enthusiasts</vt:lpstr>
      <vt:lpstr>Collections</vt:lpstr>
      <vt:lpstr>Collections</vt:lpstr>
      <vt:lpstr>Collections</vt:lpstr>
      <vt:lpstr>Lambda Expressions</vt:lpstr>
      <vt:lpstr>Lambda Expressions</vt:lpstr>
      <vt:lpstr>Lambda Expressions</vt:lpstr>
      <vt:lpstr>Lambda Expressions</vt:lpstr>
      <vt:lpstr>Lambda Expressions</vt:lpstr>
      <vt:lpstr>Lambda Expressions</vt:lpstr>
      <vt:lpstr>Streams</vt:lpstr>
      <vt:lpstr>Streams</vt:lpstr>
      <vt:lpstr>How to create Streams?</vt:lpstr>
      <vt:lpstr>Why Streams?</vt:lpstr>
      <vt:lpstr>Map-filter-reduce</vt:lpstr>
      <vt:lpstr>Map-filter-reduce</vt:lpstr>
      <vt:lpstr>Optionals</vt:lpstr>
      <vt:lpstr>Optionals</vt:lpstr>
      <vt:lpstr>Searching</vt:lpstr>
      <vt:lpstr>Sorting</vt:lpstr>
      <vt:lpstr>Collection from Stream</vt:lpstr>
      <vt:lpstr>Examples</vt:lpstr>
      <vt:lpstr>Q1</vt:lpstr>
      <vt:lpstr>Q2</vt:lpstr>
      <vt:lpstr>Q3</vt:lpstr>
      <vt:lpstr>Q4</vt:lpstr>
      <vt:lpstr>Q5</vt:lpstr>
      <vt:lpstr>Q6</vt:lpstr>
      <vt:lpstr>Q7</vt:lpstr>
      <vt:lpstr>Q8</vt:lpstr>
      <vt:lpstr>Q9</vt:lpstr>
      <vt:lpstr>Q10</vt:lpstr>
      <vt:lpstr>Q11</vt:lpstr>
      <vt:lpstr>Q12</vt:lpstr>
      <vt:lpstr>PowerPoint Presentation</vt:lpstr>
    </vt:vector>
  </TitlesOfParts>
  <Company>The Bank of New York Mellon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Fox Discussion</dc:title>
  <dc:creator>Sourabh.Jain@bnymellon.com</dc:creator>
  <cp:lastModifiedBy>Chauhan, Shobhit</cp:lastModifiedBy>
  <cp:revision>211</cp:revision>
  <cp:lastPrinted>2019-09-20T12:48:22Z</cp:lastPrinted>
  <dcterms:created xsi:type="dcterms:W3CDTF">2018-04-16T00:48:58Z</dcterms:created>
  <dcterms:modified xsi:type="dcterms:W3CDTF">2019-09-27T08:34:33Z</dcterms:modified>
</cp:coreProperties>
</file>